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54901F0-6249-427D-9ADE-245219AD2D3A}" type="datetimeFigureOut">
              <a:rPr lang="ru-RU" smtClean="0"/>
              <a:pPr/>
              <a:t>12.03.2021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CC88802-81D5-4505-8036-44E3404B3B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5426556"/>
          </a:xfrm>
        </p:spPr>
        <p:txBody>
          <a:bodyPr>
            <a:normAutofit/>
          </a:bodyPr>
          <a:lstStyle/>
          <a:p>
            <a:pPr algn="ctr"/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4-MAVZU. OZIQ-OVQAT QO’SHIMCHALARI XAVFSIZLIGINI BAHOLASH VA ULARNI QO’LLASHDAGI NAZORAT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0"/>
            <a:ext cx="8076464" cy="6572272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en-AU" sz="4000" b="1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b="1" dirty="0" err="1" smtClean="0">
                <a:latin typeface="Times New Roman" pitchFamily="18" charset="0"/>
                <a:cs typeface="Times New Roman" pitchFamily="18" charset="0"/>
              </a:rPr>
              <a:t>qo'shimchalari</a:t>
            </a:r>
            <a:r>
              <a:rPr lang="en-A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sintetik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o'z-o'zidan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iste'mol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qilinmaydi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mahsulotlariga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ta'm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to'qima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, rang, hid,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ko'rinishi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ba'zi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sifatlarni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qo'shiladi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foydalanishning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muvofiqligi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organizmga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ta'siri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4000" dirty="0" err="1" smtClean="0">
                <a:latin typeface="Times New Roman" pitchFamily="18" charset="0"/>
                <a:cs typeface="Times New Roman" pitchFamily="18" charset="0"/>
              </a:rPr>
              <a:t>gaplar</a:t>
            </a:r>
            <a:r>
              <a:rPr lang="en-AU" sz="4000" dirty="0" smtClean="0">
                <a:latin typeface="Times New Roman" pitchFamily="18" charset="0"/>
                <a:cs typeface="Times New Roman" pitchFamily="18" charset="0"/>
              </a:rPr>
              <a:t> bor.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8715404" cy="614366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			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qo'shimchalari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iborasi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ko'pchilikni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qo'rqitadi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ming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yillar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foydalanishni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boshladilar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moddalarga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taalluqli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. Biz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osh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tuzi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sut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sirka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kislotasi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ziravorlar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ziravorlar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gapiramiz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qo'shimchalari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20-asrga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qadar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qo'shimchalar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ishlatilgan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Asta-sekin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kimyosi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fan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rivojlana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boshladi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sun'iy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qo'shimchalar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moddalarning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ko'pini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almashtirdi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Sifat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ta'mni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yaxshilaydigan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yo'lga</a:t>
            </a:r>
            <a:r>
              <a:rPr lang="en-A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800" dirty="0" err="1" smtClean="0">
                <a:latin typeface="Times New Roman" pitchFamily="18" charset="0"/>
                <a:cs typeface="Times New Roman" pitchFamily="18" charset="0"/>
              </a:rPr>
              <a:t>qo'yildi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642918"/>
            <a:ext cx="8005026" cy="5786478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Ko'pgina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qo'shimchalarining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yorliqqa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nomlari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bo'lganligi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Evropa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Ittifoqi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qulaylik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yorliq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chiqdi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qo'shimchasining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nomi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"E"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boshlandi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harf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Evropa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degan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ma'noni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anglatadi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ma'lum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turga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mansubligini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ko'rsatadigan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ma'lum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qo'shimchani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ko'rsatadigan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raqamlar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ketma-ket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Keyinchalik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tizim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takomillashtirildi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keyinchalik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xalqaro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tasniflash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qilindi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428604"/>
            <a:ext cx="7719274" cy="989034"/>
          </a:xfrm>
        </p:spPr>
        <p:txBody>
          <a:bodyPr>
            <a:normAutofit fontScale="90000"/>
          </a:bodyPr>
          <a:lstStyle/>
          <a:p>
            <a:pPr algn="ctr"/>
            <a:r>
              <a:rPr lang="en-AU" b="1" dirty="0" err="1" smtClean="0"/>
              <a:t>Oziq-ovqat</a:t>
            </a:r>
            <a:r>
              <a:rPr lang="en-AU" b="1" dirty="0" smtClean="0"/>
              <a:t> </a:t>
            </a:r>
            <a:r>
              <a:rPr lang="en-AU" b="1" dirty="0" err="1" smtClean="0"/>
              <a:t>qo'shimchalarini</a:t>
            </a:r>
            <a:r>
              <a:rPr lang="en-AU" b="1" dirty="0" smtClean="0"/>
              <a:t> </a:t>
            </a:r>
            <a:r>
              <a:rPr lang="en-AU" b="1" dirty="0" err="1" smtClean="0"/>
              <a:t>kodlar</a:t>
            </a:r>
            <a:r>
              <a:rPr lang="en-AU" b="1" dirty="0" smtClean="0"/>
              <a:t> </a:t>
            </a:r>
            <a:r>
              <a:rPr lang="en-AU" b="1" dirty="0" err="1" smtClean="0"/>
              <a:t>bo'yicha</a:t>
            </a:r>
            <a:r>
              <a:rPr lang="en-AU" b="1" dirty="0" smtClean="0"/>
              <a:t> </a:t>
            </a:r>
            <a:r>
              <a:rPr lang="en-AU" b="1" dirty="0" err="1" smtClean="0"/>
              <a:t>tasnifi</a:t>
            </a:r>
            <a:r>
              <a:rPr lang="en-AU" b="1" dirty="0" smtClean="0"/>
              <a:t/>
            </a:r>
            <a:br>
              <a:rPr lang="en-A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9274" cy="5053034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AU" dirty="0" smtClean="0"/>
              <a:t>E100 </a:t>
            </a:r>
            <a:r>
              <a:rPr lang="en-AU" dirty="0" err="1" smtClean="0"/>
              <a:t>dan</a:t>
            </a:r>
            <a:r>
              <a:rPr lang="en-AU" dirty="0" smtClean="0"/>
              <a:t> E181 </a:t>
            </a:r>
            <a:r>
              <a:rPr lang="en-AU" dirty="0" err="1" smtClean="0"/>
              <a:t>gacha</a:t>
            </a:r>
            <a:r>
              <a:rPr lang="en-AU" dirty="0" smtClean="0"/>
              <a:t> - </a:t>
            </a:r>
            <a:r>
              <a:rPr lang="en-AU" dirty="0" err="1" smtClean="0"/>
              <a:t>bo'yoqlar</a:t>
            </a:r>
            <a:r>
              <a:rPr lang="en-AU" dirty="0" smtClean="0"/>
              <a:t>;</a:t>
            </a:r>
          </a:p>
          <a:p>
            <a:pPr fontAlgn="base"/>
            <a:r>
              <a:rPr lang="en-AU" dirty="0" smtClean="0"/>
              <a:t>E200 </a:t>
            </a:r>
            <a:r>
              <a:rPr lang="en-AU" dirty="0" err="1" smtClean="0"/>
              <a:t>dan</a:t>
            </a:r>
            <a:r>
              <a:rPr lang="en-AU" dirty="0" smtClean="0"/>
              <a:t> E296 </a:t>
            </a:r>
            <a:r>
              <a:rPr lang="en-AU" dirty="0" err="1" smtClean="0"/>
              <a:t>gacha</a:t>
            </a:r>
            <a:r>
              <a:rPr lang="en-AU" dirty="0" smtClean="0"/>
              <a:t> - </a:t>
            </a:r>
            <a:r>
              <a:rPr lang="en-AU" dirty="0" err="1" smtClean="0"/>
              <a:t>konservantlar</a:t>
            </a:r>
            <a:r>
              <a:rPr lang="en-AU" dirty="0" smtClean="0"/>
              <a:t>;</a:t>
            </a:r>
          </a:p>
          <a:p>
            <a:pPr fontAlgn="base"/>
            <a:r>
              <a:rPr lang="en-AU" dirty="0" smtClean="0"/>
              <a:t>E300 </a:t>
            </a:r>
            <a:r>
              <a:rPr lang="en-AU" dirty="0" err="1" smtClean="0"/>
              <a:t>dan</a:t>
            </a:r>
            <a:r>
              <a:rPr lang="en-AU" dirty="0" smtClean="0"/>
              <a:t> E363 </a:t>
            </a:r>
            <a:r>
              <a:rPr lang="en-AU" dirty="0" err="1" smtClean="0"/>
              <a:t>gacha</a:t>
            </a:r>
            <a:r>
              <a:rPr lang="en-AU" dirty="0" smtClean="0"/>
              <a:t> - </a:t>
            </a:r>
            <a:r>
              <a:rPr lang="en-AU" dirty="0" err="1" smtClean="0"/>
              <a:t>antioksidantlar</a:t>
            </a:r>
            <a:r>
              <a:rPr lang="en-AU" dirty="0" smtClean="0"/>
              <a:t>, </a:t>
            </a:r>
            <a:r>
              <a:rPr lang="en-AU" dirty="0" err="1" smtClean="0"/>
              <a:t>antioksidantlar</a:t>
            </a:r>
            <a:r>
              <a:rPr lang="en-AU" dirty="0" smtClean="0"/>
              <a:t>;</a:t>
            </a:r>
          </a:p>
          <a:p>
            <a:pPr fontAlgn="base"/>
            <a:r>
              <a:rPr lang="en-AU" dirty="0" smtClean="0"/>
              <a:t>E400 </a:t>
            </a:r>
            <a:r>
              <a:rPr lang="en-AU" dirty="0" err="1" smtClean="0"/>
              <a:t>dan</a:t>
            </a:r>
            <a:r>
              <a:rPr lang="en-AU" dirty="0" smtClean="0"/>
              <a:t> E499 </a:t>
            </a:r>
            <a:r>
              <a:rPr lang="en-AU" dirty="0" err="1" smtClean="0"/>
              <a:t>gacha</a:t>
            </a:r>
            <a:r>
              <a:rPr lang="en-AU" dirty="0" smtClean="0"/>
              <a:t> - </a:t>
            </a:r>
            <a:r>
              <a:rPr lang="en-AU" dirty="0" err="1" smtClean="0"/>
              <a:t>barqarorligini</a:t>
            </a:r>
            <a:r>
              <a:rPr lang="en-AU" dirty="0" smtClean="0"/>
              <a:t> </a:t>
            </a:r>
            <a:r>
              <a:rPr lang="en-AU" dirty="0" err="1" smtClean="0"/>
              <a:t>saqlaydigan</a:t>
            </a:r>
            <a:r>
              <a:rPr lang="en-AU" dirty="0" smtClean="0"/>
              <a:t> </a:t>
            </a:r>
            <a:r>
              <a:rPr lang="en-AU" dirty="0" err="1" smtClean="0"/>
              <a:t>stabilizatorlar</a:t>
            </a:r>
            <a:r>
              <a:rPr lang="en-AU" dirty="0" smtClean="0"/>
              <a:t>;</a:t>
            </a:r>
          </a:p>
          <a:p>
            <a:pPr fontAlgn="base"/>
            <a:r>
              <a:rPr lang="en-AU" dirty="0" smtClean="0"/>
              <a:t>E500 </a:t>
            </a:r>
            <a:r>
              <a:rPr lang="en-AU" dirty="0" err="1" smtClean="0"/>
              <a:t>dan</a:t>
            </a:r>
            <a:r>
              <a:rPr lang="en-AU" dirty="0" smtClean="0"/>
              <a:t> E575 </a:t>
            </a:r>
            <a:r>
              <a:rPr lang="en-AU" dirty="0" err="1" smtClean="0"/>
              <a:t>gacha</a:t>
            </a:r>
            <a:r>
              <a:rPr lang="en-AU" dirty="0" smtClean="0"/>
              <a:t> - </a:t>
            </a:r>
            <a:r>
              <a:rPr lang="en-AU" dirty="0" err="1" smtClean="0"/>
              <a:t>emulsifikatorlar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parchalanuvchilar</a:t>
            </a:r>
            <a:r>
              <a:rPr lang="en-AU" dirty="0" smtClean="0"/>
              <a:t>;</a:t>
            </a:r>
          </a:p>
          <a:p>
            <a:pPr fontAlgn="base"/>
            <a:r>
              <a:rPr lang="en-AU" dirty="0" smtClean="0"/>
              <a:t>E600 </a:t>
            </a:r>
            <a:r>
              <a:rPr lang="en-AU" dirty="0" err="1" smtClean="0"/>
              <a:t>dan</a:t>
            </a:r>
            <a:r>
              <a:rPr lang="en-AU" dirty="0" smtClean="0"/>
              <a:t> E637 </a:t>
            </a:r>
            <a:r>
              <a:rPr lang="en-AU" dirty="0" err="1" smtClean="0"/>
              <a:t>gacha</a:t>
            </a:r>
            <a:r>
              <a:rPr lang="en-AU" dirty="0" smtClean="0"/>
              <a:t> - </a:t>
            </a:r>
            <a:r>
              <a:rPr lang="en-AU" dirty="0" err="1" smtClean="0"/>
              <a:t>atirlar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lazzat</a:t>
            </a:r>
            <a:r>
              <a:rPr lang="en-AU" dirty="0" smtClean="0"/>
              <a:t> </a:t>
            </a:r>
            <a:r>
              <a:rPr lang="en-AU" dirty="0" err="1" smtClean="0"/>
              <a:t>kuchaytirgichlar</a:t>
            </a:r>
            <a:r>
              <a:rPr lang="en-AU" dirty="0" smtClean="0"/>
              <a:t>;</a:t>
            </a:r>
            <a:endParaRPr lang="en-A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642918"/>
            <a:ext cx="7933588" cy="5605482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E700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E800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zaxira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zaxira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lavozimlari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/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E900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E 999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ko'pik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tatlandırıcıları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olovga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/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E1100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E1105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katalizatorlar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fermentlar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/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E 1400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E 1449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muvofiqlikni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yaratishga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o'zgartirilgan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kraxmallar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fontAlgn="base"/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E 1510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E 1520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gacha</a:t>
            </a:r>
            <a:r>
              <a:rPr lang="en-AU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dirty="0" err="1" smtClean="0">
                <a:latin typeface="Times New Roman" pitchFamily="18" charset="0"/>
                <a:cs typeface="Times New Roman" pitchFamily="18" charset="0"/>
              </a:rPr>
              <a:t>erituvchilar</a:t>
            </a:r>
            <a:endParaRPr lang="en-A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AU" b="1" dirty="0" err="1" smtClean="0"/>
              <a:t>Oziq-ovqat</a:t>
            </a:r>
            <a:r>
              <a:rPr lang="en-AU" b="1" dirty="0" smtClean="0"/>
              <a:t> </a:t>
            </a:r>
            <a:r>
              <a:rPr lang="en-AU" b="1" dirty="0" err="1" smtClean="0"/>
              <a:t>qo'shimchalarini</a:t>
            </a:r>
            <a:r>
              <a:rPr lang="en-AU" b="1" dirty="0" smtClean="0"/>
              <a:t> </a:t>
            </a:r>
            <a:r>
              <a:rPr lang="en-AU" b="1" dirty="0" err="1" smtClean="0"/>
              <a:t>ishlatish</a:t>
            </a:r>
            <a:r>
              <a:rPr lang="en-AU" b="1" dirty="0" smtClean="0"/>
              <a:t> </a:t>
            </a:r>
            <a:r>
              <a:rPr lang="en-AU" b="1" dirty="0" err="1" smtClean="0"/>
              <a:t>bo'yicha</a:t>
            </a:r>
            <a:r>
              <a:rPr lang="en-AU" b="1" dirty="0" smtClean="0"/>
              <a:t> </a:t>
            </a:r>
            <a:r>
              <a:rPr lang="en-AU" b="1" dirty="0" err="1" smtClean="0"/>
              <a:t>tasniflash</a:t>
            </a:r>
            <a:r>
              <a:rPr lang="en-AU" b="1" dirty="0" smtClean="0"/>
              <a:t/>
            </a:r>
            <a:br>
              <a:rPr lang="en-A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1142984"/>
            <a:ext cx="8501090" cy="5715016"/>
          </a:xfrm>
        </p:spPr>
        <p:txBody>
          <a:bodyPr>
            <a:normAutofit fontScale="85000" lnSpcReduction="20000"/>
          </a:bodyPr>
          <a:lstStyle/>
          <a:p>
            <a:r>
              <a:rPr lang="en-AU" sz="3300" b="1" dirty="0" err="1" smtClean="0">
                <a:latin typeface="Times New Roman" pitchFamily="18" charset="0"/>
                <a:cs typeface="Times New Roman" pitchFamily="18" charset="0"/>
              </a:rPr>
              <a:t>Bo'yoqlar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 (E1 ...) -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yo'qolgan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mahsulotlarning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rangini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tiklash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intensivligini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ovqatga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ma'lum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rang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bo'yoqlar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o'simliklarning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ildizlari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mevalari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barglari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gullaridan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hayvonlardan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chiqishi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bo'yoqlar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xushbo'y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xushbo'y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ovqatga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yoqimli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ko'rinish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Bularga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karotenoidlar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sariq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to'q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sariq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qizil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likopen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qizil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; annatto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ekstrakti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sariq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flavonoidlar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ko'k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binafsha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qizil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sariq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xlorofill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hosilalari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yashil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shakar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rangi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jigarrang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karmin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binafsha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rangda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Sintetik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usulda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chiqarilgan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bo'yoqlar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narsalarga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afzalligi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boy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ranglar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uzoq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umr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3300" dirty="0" err="1" smtClean="0">
                <a:latin typeface="Times New Roman" pitchFamily="18" charset="0"/>
                <a:cs typeface="Times New Roman" pitchFamily="18" charset="0"/>
              </a:rPr>
              <a:t>ko'rishdir</a:t>
            </a:r>
            <a:r>
              <a:rPr lang="en-AU" sz="33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285728"/>
            <a:ext cx="7862150" cy="5962672"/>
          </a:xfrm>
        </p:spPr>
        <p:txBody>
          <a:bodyPr>
            <a:normAutofit/>
          </a:bodyPr>
          <a:lstStyle/>
          <a:p>
            <a:r>
              <a:rPr lang="en-AU" b="1" dirty="0" err="1" smtClean="0"/>
              <a:t>Konservantlar</a:t>
            </a:r>
            <a:r>
              <a:rPr lang="en-AU" dirty="0" smtClean="0"/>
              <a:t> (E2 ...) - </a:t>
            </a:r>
            <a:r>
              <a:rPr lang="en-AU" dirty="0" err="1" smtClean="0"/>
              <a:t>mahsulotlarning</a:t>
            </a:r>
            <a:r>
              <a:rPr lang="en-AU" dirty="0" smtClean="0"/>
              <a:t> </a:t>
            </a:r>
            <a:r>
              <a:rPr lang="en-AU" dirty="0" err="1" smtClean="0"/>
              <a:t>yaroqlilik</a:t>
            </a:r>
            <a:r>
              <a:rPr lang="en-AU" dirty="0" smtClean="0"/>
              <a:t> </a:t>
            </a:r>
            <a:r>
              <a:rPr lang="en-AU" dirty="0" err="1" smtClean="0"/>
              <a:t>muddatini</a:t>
            </a:r>
            <a:r>
              <a:rPr lang="en-AU" dirty="0" smtClean="0"/>
              <a:t> </a:t>
            </a:r>
            <a:r>
              <a:rPr lang="en-AU" dirty="0" err="1" smtClean="0"/>
              <a:t>uzaytirish</a:t>
            </a:r>
            <a:r>
              <a:rPr lang="en-AU" dirty="0" smtClean="0"/>
              <a:t> </a:t>
            </a:r>
            <a:r>
              <a:rPr lang="en-AU" dirty="0" err="1" smtClean="0"/>
              <a:t>uchun</a:t>
            </a:r>
            <a:r>
              <a:rPr lang="en-AU" dirty="0" smtClean="0"/>
              <a:t> </a:t>
            </a:r>
            <a:r>
              <a:rPr lang="en-AU" dirty="0" err="1" smtClean="0"/>
              <a:t>mo'ljallangan</a:t>
            </a:r>
            <a:r>
              <a:rPr lang="en-AU" dirty="0" smtClean="0"/>
              <a:t>. </a:t>
            </a:r>
            <a:r>
              <a:rPr lang="en-AU" dirty="0" err="1" smtClean="0"/>
              <a:t>Konservantlar</a:t>
            </a:r>
            <a:r>
              <a:rPr lang="en-AU" dirty="0" smtClean="0"/>
              <a:t> </a:t>
            </a:r>
            <a:r>
              <a:rPr lang="en-AU" dirty="0" err="1" smtClean="0"/>
              <a:t>sifatida</a:t>
            </a:r>
            <a:r>
              <a:rPr lang="en-AU" dirty="0" smtClean="0"/>
              <a:t> </a:t>
            </a:r>
            <a:r>
              <a:rPr lang="en-AU" dirty="0" err="1" smtClean="0"/>
              <a:t>asatik</a:t>
            </a:r>
            <a:r>
              <a:rPr lang="en-AU" dirty="0" smtClean="0"/>
              <a:t>, </a:t>
            </a:r>
            <a:r>
              <a:rPr lang="en-AU" dirty="0" err="1" smtClean="0"/>
              <a:t>benzoik</a:t>
            </a:r>
            <a:r>
              <a:rPr lang="en-AU" dirty="0" smtClean="0"/>
              <a:t>, </a:t>
            </a:r>
            <a:r>
              <a:rPr lang="en-AU" dirty="0" err="1" smtClean="0"/>
              <a:t>sorbik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oltingugurt</a:t>
            </a:r>
            <a:r>
              <a:rPr lang="en-AU" dirty="0" smtClean="0"/>
              <a:t> </a:t>
            </a:r>
            <a:r>
              <a:rPr lang="en-AU" dirty="0" err="1" smtClean="0"/>
              <a:t>kislotalari</a:t>
            </a:r>
            <a:r>
              <a:rPr lang="en-AU" dirty="0" smtClean="0"/>
              <a:t>, </a:t>
            </a:r>
            <a:r>
              <a:rPr lang="en-AU" dirty="0" err="1" smtClean="0"/>
              <a:t>tuz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etil</a:t>
            </a:r>
            <a:r>
              <a:rPr lang="en-AU" dirty="0" smtClean="0"/>
              <a:t> </a:t>
            </a:r>
            <a:r>
              <a:rPr lang="en-AU" dirty="0" err="1" smtClean="0"/>
              <a:t>spirti</a:t>
            </a:r>
            <a:r>
              <a:rPr lang="en-AU" dirty="0" smtClean="0"/>
              <a:t> </a:t>
            </a:r>
            <a:r>
              <a:rPr lang="en-AU" dirty="0" err="1" smtClean="0"/>
              <a:t>ko'pincha</a:t>
            </a:r>
            <a:r>
              <a:rPr lang="en-AU" dirty="0" smtClean="0"/>
              <a:t> </a:t>
            </a:r>
            <a:r>
              <a:rPr lang="en-AU" dirty="0" err="1" smtClean="0"/>
              <a:t>ishlatiladi</a:t>
            </a:r>
            <a:r>
              <a:rPr lang="en-AU" dirty="0" smtClean="0"/>
              <a:t>. </a:t>
            </a:r>
            <a:r>
              <a:rPr lang="en-AU" dirty="0" err="1" smtClean="0"/>
              <a:t>Antibiotiklar</a:t>
            </a:r>
            <a:r>
              <a:rPr lang="en-AU" dirty="0" smtClean="0"/>
              <a:t> - </a:t>
            </a:r>
            <a:r>
              <a:rPr lang="en-AU" dirty="0" err="1" smtClean="0"/>
              <a:t>nisin</a:t>
            </a:r>
            <a:r>
              <a:rPr lang="en-AU" dirty="0" smtClean="0"/>
              <a:t>, </a:t>
            </a:r>
            <a:r>
              <a:rPr lang="en-AU" dirty="0" err="1" smtClean="0"/>
              <a:t>biomitsin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nistatin</a:t>
            </a:r>
            <a:r>
              <a:rPr lang="en-AU" dirty="0" smtClean="0"/>
              <a:t> </a:t>
            </a:r>
            <a:r>
              <a:rPr lang="en-AU" dirty="0" err="1" smtClean="0"/>
              <a:t>konservant</a:t>
            </a:r>
            <a:r>
              <a:rPr lang="en-AU" dirty="0" smtClean="0"/>
              <a:t> </a:t>
            </a:r>
            <a:r>
              <a:rPr lang="en-AU" dirty="0" err="1" smtClean="0"/>
              <a:t>bo'lib</a:t>
            </a:r>
            <a:r>
              <a:rPr lang="en-AU" dirty="0" smtClean="0"/>
              <a:t> </a:t>
            </a:r>
            <a:r>
              <a:rPr lang="en-AU" dirty="0" err="1" smtClean="0"/>
              <a:t>xizmat</a:t>
            </a:r>
            <a:r>
              <a:rPr lang="en-AU" dirty="0" smtClean="0"/>
              <a:t> </a:t>
            </a:r>
            <a:r>
              <a:rPr lang="en-AU" dirty="0" err="1" smtClean="0"/>
              <a:t>qilishi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. </a:t>
            </a:r>
            <a:r>
              <a:rPr lang="en-AU" dirty="0" err="1" smtClean="0"/>
              <a:t>Bolalar</a:t>
            </a:r>
            <a:r>
              <a:rPr lang="en-AU" dirty="0" smtClean="0"/>
              <a:t> </a:t>
            </a:r>
            <a:r>
              <a:rPr lang="en-AU" dirty="0" err="1" smtClean="0"/>
              <a:t>ovqatlari</a:t>
            </a:r>
            <a:r>
              <a:rPr lang="en-AU" dirty="0" smtClean="0"/>
              <a:t>, </a:t>
            </a:r>
            <a:r>
              <a:rPr lang="en-AU" dirty="0" err="1" smtClean="0"/>
              <a:t>yangi</a:t>
            </a:r>
            <a:r>
              <a:rPr lang="en-AU" dirty="0" smtClean="0"/>
              <a:t> </a:t>
            </a:r>
            <a:r>
              <a:rPr lang="en-AU" dirty="0" err="1" smtClean="0"/>
              <a:t>go'sht</a:t>
            </a:r>
            <a:r>
              <a:rPr lang="en-AU" dirty="0" smtClean="0"/>
              <a:t>, non, un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sut</a:t>
            </a:r>
            <a:r>
              <a:rPr lang="en-AU" dirty="0" smtClean="0"/>
              <a:t> </a:t>
            </a:r>
            <a:r>
              <a:rPr lang="en-AU" dirty="0" err="1" smtClean="0"/>
              <a:t>kabi</a:t>
            </a:r>
            <a:r>
              <a:rPr lang="en-AU" dirty="0" smtClean="0"/>
              <a:t> </a:t>
            </a:r>
            <a:r>
              <a:rPr lang="en-AU" dirty="0" err="1" smtClean="0"/>
              <a:t>ommaviy</a:t>
            </a:r>
            <a:r>
              <a:rPr lang="en-AU" dirty="0" smtClean="0"/>
              <a:t> </a:t>
            </a:r>
            <a:r>
              <a:rPr lang="en-AU" dirty="0" err="1" smtClean="0"/>
              <a:t>ishlab</a:t>
            </a:r>
            <a:r>
              <a:rPr lang="en-AU" dirty="0" smtClean="0"/>
              <a:t> </a:t>
            </a:r>
            <a:r>
              <a:rPr lang="en-AU" dirty="0" err="1" smtClean="0"/>
              <a:t>chiqariladigan</a:t>
            </a:r>
            <a:r>
              <a:rPr lang="en-AU" dirty="0" smtClean="0"/>
              <a:t> </a:t>
            </a:r>
            <a:r>
              <a:rPr lang="en-AU" dirty="0" err="1" smtClean="0"/>
              <a:t>oziq-ovqat</a:t>
            </a:r>
            <a:r>
              <a:rPr lang="en-AU" dirty="0" smtClean="0"/>
              <a:t> </a:t>
            </a:r>
            <a:r>
              <a:rPr lang="en-AU" dirty="0" err="1" smtClean="0"/>
              <a:t>mahsulotlariga</a:t>
            </a:r>
            <a:r>
              <a:rPr lang="en-AU" dirty="0" smtClean="0"/>
              <a:t> </a:t>
            </a:r>
            <a:r>
              <a:rPr lang="en-AU" dirty="0" err="1" smtClean="0"/>
              <a:t>sintetik</a:t>
            </a:r>
            <a:r>
              <a:rPr lang="en-AU" dirty="0" smtClean="0"/>
              <a:t> </a:t>
            </a:r>
            <a:r>
              <a:rPr lang="en-AU" dirty="0" err="1" smtClean="0"/>
              <a:t>konservantlar</a:t>
            </a:r>
            <a:r>
              <a:rPr lang="en-AU" dirty="0" smtClean="0"/>
              <a:t> </a:t>
            </a:r>
            <a:r>
              <a:rPr lang="en-AU" dirty="0" err="1" smtClean="0"/>
              <a:t>qo'shilmasligi</a:t>
            </a:r>
            <a:r>
              <a:rPr lang="en-AU" dirty="0" smtClean="0"/>
              <a:t> </a:t>
            </a:r>
            <a:r>
              <a:rPr lang="en-AU" dirty="0" err="1" smtClean="0"/>
              <a:t>kerak</a:t>
            </a:r>
            <a:r>
              <a:rPr lang="en-A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571480"/>
            <a:ext cx="7933588" cy="5676920"/>
          </a:xfrm>
        </p:spPr>
        <p:txBody>
          <a:bodyPr/>
          <a:lstStyle/>
          <a:p>
            <a:r>
              <a:rPr lang="en-AU" b="1" dirty="0" err="1" smtClean="0"/>
              <a:t>Antioksidantlar</a:t>
            </a:r>
            <a:r>
              <a:rPr lang="en-AU" dirty="0" smtClean="0"/>
              <a:t> (E3…) - </a:t>
            </a:r>
            <a:r>
              <a:rPr lang="en-AU" dirty="0" err="1" smtClean="0"/>
              <a:t>yog'lar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tarkibida</a:t>
            </a:r>
            <a:r>
              <a:rPr lang="en-AU" dirty="0" smtClean="0"/>
              <a:t> </a:t>
            </a:r>
            <a:r>
              <a:rPr lang="en-AU" dirty="0" err="1" smtClean="0"/>
              <a:t>yog</a:t>
            </a:r>
            <a:r>
              <a:rPr lang="en-AU" dirty="0" smtClean="0"/>
              <a:t> '</a:t>
            </a:r>
            <a:r>
              <a:rPr lang="en-AU" dirty="0" err="1" smtClean="0"/>
              <a:t>bo'lgan</a:t>
            </a:r>
            <a:r>
              <a:rPr lang="en-AU" dirty="0" smtClean="0"/>
              <a:t> </a:t>
            </a:r>
            <a:r>
              <a:rPr lang="en-AU" dirty="0" err="1" smtClean="0"/>
              <a:t>oziq-ovqat</a:t>
            </a:r>
            <a:r>
              <a:rPr lang="en-AU" dirty="0" smtClean="0"/>
              <a:t> </a:t>
            </a:r>
            <a:r>
              <a:rPr lang="en-AU" dirty="0" err="1" smtClean="0"/>
              <a:t>mahsulotlarining</a:t>
            </a:r>
            <a:r>
              <a:rPr lang="en-AU" dirty="0" smtClean="0"/>
              <a:t> </a:t>
            </a:r>
            <a:r>
              <a:rPr lang="en-AU" dirty="0" err="1" smtClean="0"/>
              <a:t>parchalanishini</a:t>
            </a:r>
            <a:r>
              <a:rPr lang="en-AU" dirty="0" smtClean="0"/>
              <a:t> </a:t>
            </a:r>
            <a:r>
              <a:rPr lang="en-AU" dirty="0" err="1" smtClean="0"/>
              <a:t>oldini</a:t>
            </a:r>
            <a:r>
              <a:rPr lang="en-AU" dirty="0" smtClean="0"/>
              <a:t> </a:t>
            </a:r>
            <a:r>
              <a:rPr lang="en-AU" dirty="0" err="1" smtClean="0"/>
              <a:t>olish</a:t>
            </a:r>
            <a:r>
              <a:rPr lang="en-AU" dirty="0" smtClean="0"/>
              <a:t>, vino, </a:t>
            </a:r>
            <a:r>
              <a:rPr lang="en-AU" dirty="0" err="1" smtClean="0"/>
              <a:t>alkogolsiz</a:t>
            </a:r>
            <a:r>
              <a:rPr lang="en-AU" dirty="0" smtClean="0"/>
              <a:t> </a:t>
            </a:r>
            <a:r>
              <a:rPr lang="en-AU" dirty="0" err="1" smtClean="0"/>
              <a:t>ichimliklar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pivoning</a:t>
            </a:r>
            <a:r>
              <a:rPr lang="en-AU" dirty="0" smtClean="0"/>
              <a:t> </a:t>
            </a:r>
            <a:r>
              <a:rPr lang="en-AU" dirty="0" err="1" smtClean="0"/>
              <a:t>oksidlanishini</a:t>
            </a:r>
            <a:r>
              <a:rPr lang="en-AU" dirty="0" smtClean="0"/>
              <a:t> </a:t>
            </a:r>
            <a:r>
              <a:rPr lang="en-AU" dirty="0" err="1" smtClean="0"/>
              <a:t>sekinlashtirish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meva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sabzavotlarni</a:t>
            </a:r>
            <a:r>
              <a:rPr lang="en-AU" dirty="0" smtClean="0"/>
              <a:t> </a:t>
            </a:r>
            <a:r>
              <a:rPr lang="en-AU" dirty="0" err="1" smtClean="0"/>
              <a:t>qorayishdan</a:t>
            </a:r>
            <a:r>
              <a:rPr lang="en-AU" dirty="0" smtClean="0"/>
              <a:t> </a:t>
            </a:r>
            <a:r>
              <a:rPr lang="en-AU" dirty="0" err="1" smtClean="0"/>
              <a:t>himoya</a:t>
            </a:r>
            <a:r>
              <a:rPr lang="en-AU" dirty="0" smtClean="0"/>
              <a:t> </a:t>
            </a:r>
            <a:r>
              <a:rPr lang="en-AU" dirty="0" err="1" smtClean="0"/>
              <a:t>qilish</a:t>
            </a:r>
            <a:r>
              <a:rPr lang="en-AU" dirty="0" smtClean="0"/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0"/>
            <a:ext cx="7933588" cy="6248400"/>
          </a:xfrm>
        </p:spPr>
        <p:txBody>
          <a:bodyPr>
            <a:normAutofit fontScale="92500" lnSpcReduction="10000"/>
          </a:bodyPr>
          <a:lstStyle/>
          <a:p>
            <a:r>
              <a:rPr lang="en-AU" b="1" dirty="0" err="1" smtClean="0"/>
              <a:t>Qalinlashtiruvchi</a:t>
            </a:r>
            <a:r>
              <a:rPr lang="en-AU" b="1" dirty="0" smtClean="0"/>
              <a:t> </a:t>
            </a:r>
            <a:r>
              <a:rPr lang="en-AU" b="1" dirty="0" err="1" smtClean="0"/>
              <a:t>moddalar</a:t>
            </a:r>
            <a:r>
              <a:rPr lang="en-AU" dirty="0" smtClean="0"/>
              <a:t> (E4 ...) - </a:t>
            </a:r>
            <a:r>
              <a:rPr lang="en-AU" dirty="0" err="1" smtClean="0"/>
              <a:t>mahsulotlar</a:t>
            </a:r>
            <a:r>
              <a:rPr lang="en-AU" dirty="0" smtClean="0"/>
              <a:t> </a:t>
            </a:r>
            <a:r>
              <a:rPr lang="en-AU" dirty="0" err="1" smtClean="0"/>
              <a:t>tarkibini</a:t>
            </a:r>
            <a:r>
              <a:rPr lang="en-AU" dirty="0" smtClean="0"/>
              <a:t> </a:t>
            </a:r>
            <a:r>
              <a:rPr lang="en-AU" dirty="0" err="1" smtClean="0"/>
              <a:t>saqlash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takomillashtirish</a:t>
            </a:r>
            <a:r>
              <a:rPr lang="en-AU" dirty="0" smtClean="0"/>
              <a:t> </a:t>
            </a:r>
            <a:r>
              <a:rPr lang="en-AU" dirty="0" err="1" smtClean="0"/>
              <a:t>uchun</a:t>
            </a:r>
            <a:r>
              <a:rPr lang="en-AU" dirty="0" smtClean="0"/>
              <a:t> </a:t>
            </a:r>
            <a:r>
              <a:rPr lang="en-AU" dirty="0" err="1" smtClean="0"/>
              <a:t>qo'shiladi</a:t>
            </a:r>
            <a:r>
              <a:rPr lang="en-AU" dirty="0" smtClean="0"/>
              <a:t>. </a:t>
            </a:r>
            <a:r>
              <a:rPr lang="en-AU" dirty="0" err="1" smtClean="0"/>
              <a:t>Ular</a:t>
            </a:r>
            <a:r>
              <a:rPr lang="en-AU" dirty="0" smtClean="0"/>
              <a:t> </a:t>
            </a:r>
            <a:r>
              <a:rPr lang="en-AU" dirty="0" err="1" smtClean="0"/>
              <a:t>sizga</a:t>
            </a:r>
            <a:r>
              <a:rPr lang="en-AU" dirty="0" smtClean="0"/>
              <a:t> </a:t>
            </a:r>
            <a:r>
              <a:rPr lang="en-AU" dirty="0" err="1" smtClean="0"/>
              <a:t>oziq-ovqatga</a:t>
            </a:r>
            <a:r>
              <a:rPr lang="en-AU" dirty="0" smtClean="0"/>
              <a:t> </a:t>
            </a:r>
            <a:r>
              <a:rPr lang="en-AU" dirty="0" err="1" smtClean="0"/>
              <a:t>kerakli</a:t>
            </a:r>
            <a:r>
              <a:rPr lang="en-AU" dirty="0" smtClean="0"/>
              <a:t> </a:t>
            </a:r>
            <a:r>
              <a:rPr lang="en-AU" dirty="0" err="1" smtClean="0"/>
              <a:t>doimiylikni</a:t>
            </a:r>
            <a:r>
              <a:rPr lang="en-AU" dirty="0" smtClean="0"/>
              <a:t> </a:t>
            </a:r>
            <a:r>
              <a:rPr lang="en-AU" dirty="0" err="1" smtClean="0"/>
              <a:t>berishga</a:t>
            </a:r>
            <a:r>
              <a:rPr lang="en-AU" dirty="0" smtClean="0"/>
              <a:t> </a:t>
            </a:r>
            <a:r>
              <a:rPr lang="en-AU" dirty="0" err="1" smtClean="0"/>
              <a:t>imkon</a:t>
            </a:r>
            <a:r>
              <a:rPr lang="en-AU" dirty="0" smtClean="0"/>
              <a:t> </a:t>
            </a:r>
            <a:r>
              <a:rPr lang="en-AU" dirty="0" err="1" smtClean="0"/>
              <a:t>beradi</a:t>
            </a:r>
            <a:r>
              <a:rPr lang="en-AU" dirty="0" smtClean="0"/>
              <a:t>. </a:t>
            </a:r>
            <a:r>
              <a:rPr lang="en-AU" dirty="0" err="1" smtClean="0"/>
              <a:t>Emulsifikatorlar</a:t>
            </a:r>
            <a:r>
              <a:rPr lang="en-AU" dirty="0" smtClean="0"/>
              <a:t> </a:t>
            </a:r>
            <a:r>
              <a:rPr lang="en-AU" dirty="0" err="1" smtClean="0"/>
              <a:t>plastik</a:t>
            </a:r>
            <a:r>
              <a:rPr lang="en-AU" dirty="0" smtClean="0"/>
              <a:t> </a:t>
            </a:r>
            <a:r>
              <a:rPr lang="en-AU" dirty="0" err="1" smtClean="0"/>
              <a:t>xususiyatlari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yopishqoqligi</a:t>
            </a:r>
            <a:r>
              <a:rPr lang="en-AU" dirty="0" smtClean="0"/>
              <a:t> </a:t>
            </a:r>
            <a:r>
              <a:rPr lang="en-AU" dirty="0" err="1" smtClean="0"/>
              <a:t>uchun</a:t>
            </a:r>
            <a:r>
              <a:rPr lang="en-AU" dirty="0" smtClean="0"/>
              <a:t> </a:t>
            </a:r>
            <a:r>
              <a:rPr lang="en-AU" dirty="0" err="1" smtClean="0"/>
              <a:t>javobgardir</a:t>
            </a:r>
            <a:r>
              <a:rPr lang="en-AU" dirty="0" smtClean="0"/>
              <a:t>, </a:t>
            </a:r>
            <a:r>
              <a:rPr lang="en-AU" dirty="0" err="1" smtClean="0"/>
              <a:t>masalan</a:t>
            </a:r>
            <a:r>
              <a:rPr lang="en-AU" dirty="0" smtClean="0"/>
              <a:t>, </a:t>
            </a:r>
            <a:r>
              <a:rPr lang="en-AU" dirty="0" err="1" smtClean="0"/>
              <a:t>ular</a:t>
            </a:r>
            <a:r>
              <a:rPr lang="en-AU" dirty="0" smtClean="0"/>
              <a:t> </a:t>
            </a:r>
            <a:r>
              <a:rPr lang="en-AU" dirty="0" err="1" smtClean="0"/>
              <a:t>tufayli</a:t>
            </a:r>
            <a:r>
              <a:rPr lang="en-AU" dirty="0" smtClean="0"/>
              <a:t> </a:t>
            </a:r>
            <a:r>
              <a:rPr lang="en-AU" dirty="0" err="1" smtClean="0"/>
              <a:t>pishirilgan</a:t>
            </a:r>
            <a:r>
              <a:rPr lang="en-AU" dirty="0" smtClean="0"/>
              <a:t> </a:t>
            </a:r>
            <a:r>
              <a:rPr lang="en-AU" dirty="0" err="1" smtClean="0"/>
              <a:t>mahsulotlar</a:t>
            </a:r>
            <a:r>
              <a:rPr lang="en-AU" dirty="0" smtClean="0"/>
              <a:t> </a:t>
            </a:r>
            <a:r>
              <a:rPr lang="en-AU" dirty="0" err="1" smtClean="0"/>
              <a:t>uzoqroq</a:t>
            </a:r>
            <a:r>
              <a:rPr lang="en-AU" dirty="0" smtClean="0"/>
              <a:t> </a:t>
            </a:r>
            <a:r>
              <a:rPr lang="en-AU" dirty="0" err="1" smtClean="0"/>
              <a:t>eskirmaydi</a:t>
            </a:r>
            <a:r>
              <a:rPr lang="en-AU" dirty="0" smtClean="0"/>
              <a:t>. </a:t>
            </a:r>
            <a:r>
              <a:rPr lang="en-AU" dirty="0" err="1" smtClean="0"/>
              <a:t>Barcha</a:t>
            </a:r>
            <a:r>
              <a:rPr lang="en-AU" dirty="0" smtClean="0"/>
              <a:t> </a:t>
            </a:r>
            <a:r>
              <a:rPr lang="en-AU" dirty="0" err="1" smtClean="0"/>
              <a:t>ruxsat</a:t>
            </a:r>
            <a:r>
              <a:rPr lang="en-AU" dirty="0" smtClean="0"/>
              <a:t> </a:t>
            </a:r>
            <a:r>
              <a:rPr lang="en-AU" dirty="0" err="1" smtClean="0"/>
              <a:t>berilgan</a:t>
            </a:r>
            <a:r>
              <a:rPr lang="en-AU" dirty="0" smtClean="0"/>
              <a:t> </a:t>
            </a:r>
            <a:r>
              <a:rPr lang="en-AU" dirty="0" err="1" smtClean="0"/>
              <a:t>quyultiruvchilar</a:t>
            </a:r>
            <a:r>
              <a:rPr lang="en-AU" dirty="0" smtClean="0"/>
              <a:t>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kelib</a:t>
            </a:r>
            <a:r>
              <a:rPr lang="en-AU" dirty="0" smtClean="0"/>
              <a:t> </a:t>
            </a:r>
            <a:r>
              <a:rPr lang="en-AU" dirty="0" err="1" smtClean="0"/>
              <a:t>chiqishi</a:t>
            </a:r>
            <a:r>
              <a:rPr lang="en-AU" dirty="0" smtClean="0"/>
              <a:t> </a:t>
            </a:r>
            <a:r>
              <a:rPr lang="en-AU" dirty="0" err="1" smtClean="0"/>
              <a:t>bilan</a:t>
            </a:r>
            <a:r>
              <a:rPr lang="en-AU" dirty="0" smtClean="0"/>
              <a:t> </a:t>
            </a:r>
            <a:r>
              <a:rPr lang="en-AU" dirty="0" err="1" smtClean="0"/>
              <a:t>ajralib</a:t>
            </a:r>
            <a:r>
              <a:rPr lang="en-AU" dirty="0" smtClean="0"/>
              <a:t> </a:t>
            </a:r>
            <a:r>
              <a:rPr lang="en-AU" dirty="0" err="1" smtClean="0"/>
              <a:t>turadi</a:t>
            </a:r>
            <a:r>
              <a:rPr lang="en-AU" dirty="0" smtClean="0"/>
              <a:t>. </a:t>
            </a:r>
            <a:r>
              <a:rPr lang="en-AU" dirty="0" err="1" smtClean="0"/>
              <a:t>Masalan</a:t>
            </a:r>
            <a:r>
              <a:rPr lang="en-AU" dirty="0" smtClean="0"/>
              <a:t>, E406 (agar) - </a:t>
            </a:r>
            <a:r>
              <a:rPr lang="en-AU" dirty="0" err="1" smtClean="0"/>
              <a:t>dengiz</a:t>
            </a:r>
            <a:r>
              <a:rPr lang="en-AU" dirty="0" smtClean="0"/>
              <a:t> </a:t>
            </a:r>
            <a:r>
              <a:rPr lang="en-AU" dirty="0" err="1" smtClean="0"/>
              <a:t>o'tlaridan</a:t>
            </a:r>
            <a:r>
              <a:rPr lang="en-AU" dirty="0" smtClean="0"/>
              <a:t> </a:t>
            </a:r>
            <a:r>
              <a:rPr lang="en-AU" dirty="0" err="1" smtClean="0"/>
              <a:t>ajratib</a:t>
            </a:r>
            <a:r>
              <a:rPr lang="en-AU" dirty="0" smtClean="0"/>
              <a:t> </a:t>
            </a:r>
            <a:r>
              <a:rPr lang="en-AU" dirty="0" err="1" smtClean="0"/>
              <a:t>olinadi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pate, </a:t>
            </a:r>
            <a:r>
              <a:rPr lang="en-AU" dirty="0" err="1" smtClean="0"/>
              <a:t>krem</a:t>
            </a:r>
            <a:r>
              <a:rPr lang="en-AU" dirty="0" smtClean="0"/>
              <a:t> ​​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muzqaymoq</a:t>
            </a:r>
            <a:r>
              <a:rPr lang="en-AU" dirty="0" smtClean="0"/>
              <a:t> </a:t>
            </a:r>
            <a:r>
              <a:rPr lang="en-AU" dirty="0" err="1" smtClean="0"/>
              <a:t>ishlab</a:t>
            </a:r>
            <a:r>
              <a:rPr lang="en-AU" dirty="0" smtClean="0"/>
              <a:t> </a:t>
            </a:r>
            <a:r>
              <a:rPr lang="en-AU" dirty="0" err="1" smtClean="0"/>
              <a:t>chiqarishda</a:t>
            </a:r>
            <a:r>
              <a:rPr lang="en-AU" dirty="0" smtClean="0"/>
              <a:t> </a:t>
            </a:r>
            <a:r>
              <a:rPr lang="en-AU" dirty="0" err="1" smtClean="0"/>
              <a:t>ishlatiladi</a:t>
            </a:r>
            <a:r>
              <a:rPr lang="en-AU" dirty="0" smtClean="0"/>
              <a:t>. E440 (</a:t>
            </a:r>
            <a:r>
              <a:rPr lang="en-AU" dirty="0" err="1" smtClean="0"/>
              <a:t>pektin</a:t>
            </a:r>
            <a:r>
              <a:rPr lang="en-AU" dirty="0" smtClean="0"/>
              <a:t>) - </a:t>
            </a:r>
            <a:r>
              <a:rPr lang="en-AU" dirty="0" err="1" smtClean="0"/>
              <a:t>olma</a:t>
            </a:r>
            <a:r>
              <a:rPr lang="en-AU" dirty="0" smtClean="0"/>
              <a:t>, </a:t>
            </a:r>
            <a:r>
              <a:rPr lang="en-AU" dirty="0" err="1" smtClean="0"/>
              <a:t>sitrus</a:t>
            </a:r>
            <a:r>
              <a:rPr lang="en-AU" dirty="0" smtClean="0"/>
              <a:t> </a:t>
            </a:r>
            <a:r>
              <a:rPr lang="en-AU" dirty="0" err="1" smtClean="0"/>
              <a:t>po'stidan</a:t>
            </a:r>
            <a:r>
              <a:rPr lang="en-AU" dirty="0" smtClean="0"/>
              <a:t>. 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500042"/>
            <a:ext cx="8005026" cy="5748358"/>
          </a:xfrm>
        </p:spPr>
        <p:txBody>
          <a:bodyPr>
            <a:normAutofit lnSpcReduction="10000"/>
          </a:bodyPr>
          <a:lstStyle/>
          <a:p>
            <a:r>
              <a:rPr lang="en-AU" dirty="0" smtClean="0"/>
              <a:t>U </a:t>
            </a:r>
            <a:r>
              <a:rPr lang="en-AU" dirty="0" err="1" smtClean="0"/>
              <a:t>muzqaymoq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jelga</a:t>
            </a:r>
            <a:r>
              <a:rPr lang="en-AU" dirty="0" smtClean="0"/>
              <a:t> </a:t>
            </a:r>
            <a:r>
              <a:rPr lang="en-AU" dirty="0" err="1" smtClean="0"/>
              <a:t>qo'shiladi</a:t>
            </a:r>
            <a:r>
              <a:rPr lang="en-AU" dirty="0" smtClean="0"/>
              <a:t>. </a:t>
            </a:r>
            <a:r>
              <a:rPr lang="en-AU" dirty="0" err="1" smtClean="0"/>
              <a:t>Jelatin</a:t>
            </a:r>
            <a:r>
              <a:rPr lang="en-AU" dirty="0" smtClean="0"/>
              <a:t> </a:t>
            </a:r>
            <a:r>
              <a:rPr lang="en-AU" dirty="0" err="1" smtClean="0"/>
              <a:t>hayvonlardan</a:t>
            </a:r>
            <a:r>
              <a:rPr lang="en-AU" dirty="0" smtClean="0"/>
              <a:t> </a:t>
            </a:r>
            <a:r>
              <a:rPr lang="en-AU" dirty="0" err="1" smtClean="0"/>
              <a:t>kelib</a:t>
            </a:r>
            <a:r>
              <a:rPr lang="en-AU" dirty="0" smtClean="0"/>
              <a:t> </a:t>
            </a:r>
            <a:r>
              <a:rPr lang="en-AU" dirty="0" err="1" smtClean="0"/>
              <a:t>chiqqan</a:t>
            </a:r>
            <a:r>
              <a:rPr lang="en-AU" dirty="0" smtClean="0"/>
              <a:t> </a:t>
            </a:r>
            <a:r>
              <a:rPr lang="en-AU" dirty="0" err="1" smtClean="0"/>
              <a:t>bo'lib</a:t>
            </a:r>
            <a:r>
              <a:rPr lang="en-AU" dirty="0" smtClean="0"/>
              <a:t>, </a:t>
            </a:r>
            <a:r>
              <a:rPr lang="en-AU" dirty="0" err="1" smtClean="0"/>
              <a:t>qishloq</a:t>
            </a:r>
            <a:r>
              <a:rPr lang="en-AU" dirty="0" smtClean="0"/>
              <a:t> </a:t>
            </a:r>
            <a:r>
              <a:rPr lang="en-AU" dirty="0" err="1" smtClean="0"/>
              <a:t>xo'jaligi</a:t>
            </a:r>
            <a:r>
              <a:rPr lang="en-AU" dirty="0" smtClean="0"/>
              <a:t> </a:t>
            </a:r>
            <a:r>
              <a:rPr lang="en-AU" dirty="0" err="1" smtClean="0"/>
              <a:t>hayvonlarining</a:t>
            </a:r>
            <a:r>
              <a:rPr lang="en-AU" dirty="0" smtClean="0"/>
              <a:t> </a:t>
            </a:r>
            <a:r>
              <a:rPr lang="en-AU" dirty="0" err="1" smtClean="0"/>
              <a:t>suyaklari</a:t>
            </a:r>
            <a:r>
              <a:rPr lang="en-AU" dirty="0" smtClean="0"/>
              <a:t>, </a:t>
            </a:r>
            <a:r>
              <a:rPr lang="en-AU" dirty="0" err="1" smtClean="0"/>
              <a:t>tendonlari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xaftaga</a:t>
            </a:r>
            <a:r>
              <a:rPr lang="en-AU" dirty="0" smtClean="0"/>
              <a:t> </a:t>
            </a:r>
            <a:r>
              <a:rPr lang="en-AU" dirty="0" err="1" smtClean="0"/>
              <a:t>tushishidan</a:t>
            </a:r>
            <a:r>
              <a:rPr lang="en-AU" dirty="0" smtClean="0"/>
              <a:t> </a:t>
            </a:r>
            <a:r>
              <a:rPr lang="en-AU" dirty="0" err="1" smtClean="0"/>
              <a:t>kelib</a:t>
            </a:r>
            <a:r>
              <a:rPr lang="en-AU" dirty="0" smtClean="0"/>
              <a:t> </a:t>
            </a:r>
            <a:r>
              <a:rPr lang="en-AU" dirty="0" err="1" smtClean="0"/>
              <a:t>chiqadi</a:t>
            </a:r>
            <a:r>
              <a:rPr lang="en-AU" dirty="0" smtClean="0"/>
              <a:t>. </a:t>
            </a:r>
            <a:r>
              <a:rPr lang="en-AU" dirty="0" err="1" smtClean="0"/>
              <a:t>Kraxmal</a:t>
            </a:r>
            <a:r>
              <a:rPr lang="en-AU" dirty="0" smtClean="0"/>
              <a:t> </a:t>
            </a:r>
            <a:r>
              <a:rPr lang="en-AU" dirty="0" err="1" smtClean="0"/>
              <a:t>no'xat</a:t>
            </a:r>
            <a:r>
              <a:rPr lang="en-AU" dirty="0" smtClean="0"/>
              <a:t>, </a:t>
            </a:r>
            <a:r>
              <a:rPr lang="en-AU" dirty="0" err="1" smtClean="0"/>
              <a:t>jo'xori</a:t>
            </a:r>
            <a:r>
              <a:rPr lang="en-AU" dirty="0" smtClean="0"/>
              <a:t>, </a:t>
            </a:r>
            <a:r>
              <a:rPr lang="en-AU" dirty="0" err="1" smtClean="0"/>
              <a:t>makkajo'xori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kartoshkadan</a:t>
            </a:r>
            <a:r>
              <a:rPr lang="en-AU" dirty="0" smtClean="0"/>
              <a:t> </a:t>
            </a:r>
            <a:r>
              <a:rPr lang="en-AU" dirty="0" err="1" smtClean="0"/>
              <a:t>olinadi</a:t>
            </a:r>
            <a:r>
              <a:rPr lang="en-AU" dirty="0" smtClean="0"/>
              <a:t>. </a:t>
            </a:r>
            <a:r>
              <a:rPr lang="en-AU" dirty="0" err="1" smtClean="0"/>
              <a:t>O'simlik</a:t>
            </a:r>
            <a:r>
              <a:rPr lang="en-AU" dirty="0" smtClean="0"/>
              <a:t> </a:t>
            </a:r>
            <a:r>
              <a:rPr lang="en-AU" dirty="0" err="1" smtClean="0"/>
              <a:t>moylaridan</a:t>
            </a:r>
            <a:r>
              <a:rPr lang="en-AU" dirty="0" smtClean="0"/>
              <a:t> </a:t>
            </a:r>
            <a:r>
              <a:rPr lang="en-AU" dirty="0" err="1" smtClean="0"/>
              <a:t>emulsifikator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antioksidant</a:t>
            </a:r>
            <a:r>
              <a:rPr lang="en-AU" dirty="0" smtClean="0"/>
              <a:t> E476, E322 (</a:t>
            </a:r>
            <a:r>
              <a:rPr lang="en-AU" dirty="0" err="1" smtClean="0"/>
              <a:t>lesitin</a:t>
            </a:r>
            <a:r>
              <a:rPr lang="en-AU" dirty="0" smtClean="0"/>
              <a:t>) </a:t>
            </a:r>
            <a:r>
              <a:rPr lang="en-AU" dirty="0" err="1" smtClean="0"/>
              <a:t>olinadi</a:t>
            </a:r>
            <a:r>
              <a:rPr lang="en-AU" dirty="0" smtClean="0"/>
              <a:t>. </a:t>
            </a:r>
            <a:r>
              <a:rPr lang="en-AU" dirty="0" err="1" smtClean="0"/>
              <a:t>Tuxum</a:t>
            </a:r>
            <a:r>
              <a:rPr lang="en-AU" dirty="0" smtClean="0"/>
              <a:t> </a:t>
            </a:r>
            <a:r>
              <a:rPr lang="en-AU" dirty="0" err="1" smtClean="0"/>
              <a:t>oqi</a:t>
            </a:r>
            <a:r>
              <a:rPr lang="en-AU" dirty="0" smtClean="0"/>
              <a:t>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emulsifikator</a:t>
            </a:r>
            <a:r>
              <a:rPr lang="en-AU" dirty="0" smtClean="0"/>
              <a:t> </a:t>
            </a:r>
            <a:r>
              <a:rPr lang="en-AU" dirty="0" err="1" smtClean="0"/>
              <a:t>hisoblanadi</a:t>
            </a:r>
            <a:r>
              <a:rPr lang="en-AU" dirty="0" smtClean="0"/>
              <a:t>. </a:t>
            </a:r>
            <a:r>
              <a:rPr lang="en-AU" dirty="0" err="1" smtClean="0"/>
              <a:t>So'nggi</a:t>
            </a:r>
            <a:r>
              <a:rPr lang="en-AU" dirty="0" smtClean="0"/>
              <a:t> </a:t>
            </a:r>
            <a:r>
              <a:rPr lang="en-AU" dirty="0" err="1" smtClean="0"/>
              <a:t>yillarda</a:t>
            </a:r>
            <a:r>
              <a:rPr lang="en-AU" dirty="0" smtClean="0"/>
              <a:t> </a:t>
            </a:r>
            <a:r>
              <a:rPr lang="en-AU" dirty="0" err="1" smtClean="0"/>
              <a:t>sintetik</a:t>
            </a:r>
            <a:r>
              <a:rPr lang="en-AU" dirty="0" smtClean="0"/>
              <a:t> </a:t>
            </a:r>
            <a:r>
              <a:rPr lang="en-AU" dirty="0" err="1" smtClean="0"/>
              <a:t>emulsifikatorlar</a:t>
            </a:r>
            <a:r>
              <a:rPr lang="en-AU" dirty="0" smtClean="0"/>
              <a:t> </a:t>
            </a:r>
            <a:r>
              <a:rPr lang="en-AU" dirty="0" err="1" smtClean="0"/>
              <a:t>sanoat</a:t>
            </a:r>
            <a:r>
              <a:rPr lang="en-AU" dirty="0" smtClean="0"/>
              <a:t> </a:t>
            </a:r>
            <a:r>
              <a:rPr lang="en-AU" dirty="0" err="1" smtClean="0"/>
              <a:t>ishlab</a:t>
            </a:r>
            <a:r>
              <a:rPr lang="en-AU" dirty="0" smtClean="0"/>
              <a:t> </a:t>
            </a:r>
            <a:r>
              <a:rPr lang="en-AU" dirty="0" err="1" smtClean="0"/>
              <a:t>chiqarishda</a:t>
            </a:r>
            <a:r>
              <a:rPr lang="en-AU" dirty="0" smtClean="0"/>
              <a:t> </a:t>
            </a:r>
            <a:r>
              <a:rPr lang="en-AU" dirty="0" err="1" smtClean="0"/>
              <a:t>ko'proq</a:t>
            </a:r>
            <a:r>
              <a:rPr lang="en-AU" dirty="0" smtClean="0"/>
              <a:t> </a:t>
            </a:r>
            <a:r>
              <a:rPr lang="en-AU" dirty="0" err="1" smtClean="0"/>
              <a:t>qo'llanilmoqda</a:t>
            </a:r>
            <a:r>
              <a:rPr lang="en-A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357166"/>
            <a:ext cx="8147902" cy="5891234"/>
          </a:xfrm>
        </p:spPr>
        <p:txBody>
          <a:bodyPr>
            <a:normAutofit fontScale="92500" lnSpcReduction="10000"/>
          </a:bodyPr>
          <a:lstStyle/>
          <a:p>
            <a:r>
              <a:rPr lang="en-AU" b="1" dirty="0" smtClean="0"/>
              <a:t>Taste </a:t>
            </a:r>
            <a:r>
              <a:rPr lang="en-AU" b="1" dirty="0" err="1" smtClean="0"/>
              <a:t>arttırıcılar</a:t>
            </a:r>
            <a:r>
              <a:rPr lang="en-AU" dirty="0" smtClean="0"/>
              <a:t> (E6 ...) - </a:t>
            </a:r>
            <a:r>
              <a:rPr lang="en-AU" dirty="0" err="1" smtClean="0"/>
              <a:t>ularning</a:t>
            </a:r>
            <a:r>
              <a:rPr lang="en-AU" dirty="0" smtClean="0"/>
              <a:t> </a:t>
            </a:r>
            <a:r>
              <a:rPr lang="en-AU" dirty="0" err="1" smtClean="0"/>
              <a:t>maqsadi</a:t>
            </a:r>
            <a:r>
              <a:rPr lang="en-AU" dirty="0" smtClean="0"/>
              <a:t> </a:t>
            </a:r>
            <a:r>
              <a:rPr lang="en-AU" dirty="0" err="1" smtClean="0"/>
              <a:t>mahsulotni</a:t>
            </a:r>
            <a:r>
              <a:rPr lang="en-AU" dirty="0" smtClean="0"/>
              <a:t> </a:t>
            </a:r>
            <a:r>
              <a:rPr lang="en-AU" dirty="0" err="1" smtClean="0"/>
              <a:t>mazali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xushbo'yroq</a:t>
            </a:r>
            <a:r>
              <a:rPr lang="en-AU" dirty="0" smtClean="0"/>
              <a:t> </a:t>
            </a:r>
            <a:r>
              <a:rPr lang="en-AU" dirty="0" err="1" smtClean="0"/>
              <a:t>qilishdir</a:t>
            </a:r>
            <a:r>
              <a:rPr lang="en-AU" dirty="0" smtClean="0"/>
              <a:t>. </a:t>
            </a:r>
            <a:r>
              <a:rPr lang="en-AU" dirty="0" err="1" smtClean="0"/>
              <a:t>Hidi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ta'mini</a:t>
            </a:r>
            <a:r>
              <a:rPr lang="en-AU" dirty="0" smtClean="0"/>
              <a:t> </a:t>
            </a:r>
            <a:r>
              <a:rPr lang="en-AU" dirty="0" err="1" smtClean="0"/>
              <a:t>yaxshilash</a:t>
            </a:r>
            <a:r>
              <a:rPr lang="en-AU" dirty="0" smtClean="0"/>
              <a:t> </a:t>
            </a:r>
            <a:r>
              <a:rPr lang="en-AU" dirty="0" err="1" smtClean="0"/>
              <a:t>uchun</a:t>
            </a:r>
            <a:r>
              <a:rPr lang="en-AU" dirty="0" smtClean="0"/>
              <a:t> 4 </a:t>
            </a:r>
            <a:r>
              <a:rPr lang="en-AU" dirty="0" err="1" smtClean="0"/>
              <a:t>turdagi</a:t>
            </a:r>
            <a:r>
              <a:rPr lang="en-AU" dirty="0" smtClean="0"/>
              <a:t> </a:t>
            </a:r>
            <a:r>
              <a:rPr lang="en-AU" dirty="0" err="1" smtClean="0"/>
              <a:t>qo'shimchalar</a:t>
            </a:r>
            <a:r>
              <a:rPr lang="en-AU" dirty="0" smtClean="0"/>
              <a:t> </a:t>
            </a:r>
            <a:r>
              <a:rPr lang="en-AU" dirty="0" err="1" smtClean="0"/>
              <a:t>qo'llaniladi</a:t>
            </a:r>
            <a:r>
              <a:rPr lang="en-AU" dirty="0" smtClean="0"/>
              <a:t> - </a:t>
            </a:r>
            <a:r>
              <a:rPr lang="en-AU" dirty="0" err="1" smtClean="0"/>
              <a:t>xushbo'ylik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ta'mni</a:t>
            </a:r>
            <a:r>
              <a:rPr lang="en-AU" dirty="0" smtClean="0"/>
              <a:t> </a:t>
            </a:r>
            <a:r>
              <a:rPr lang="en-AU" dirty="0" err="1" smtClean="0"/>
              <a:t>kuchaytiruvchi</a:t>
            </a:r>
            <a:r>
              <a:rPr lang="en-AU" dirty="0" smtClean="0"/>
              <a:t> </a:t>
            </a:r>
            <a:r>
              <a:rPr lang="en-AU" dirty="0" err="1" smtClean="0"/>
              <a:t>vositalar</a:t>
            </a:r>
            <a:r>
              <a:rPr lang="en-AU" dirty="0" smtClean="0"/>
              <a:t>, </a:t>
            </a:r>
            <a:r>
              <a:rPr lang="en-AU" dirty="0" err="1" smtClean="0"/>
              <a:t>kislota</a:t>
            </a:r>
            <a:r>
              <a:rPr lang="en-AU" dirty="0" smtClean="0"/>
              <a:t> </a:t>
            </a:r>
            <a:r>
              <a:rPr lang="en-AU" dirty="0" err="1" smtClean="0"/>
              <a:t>regulyatorlari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xushbo'y</a:t>
            </a:r>
            <a:r>
              <a:rPr lang="en-AU" dirty="0" smtClean="0"/>
              <a:t> </a:t>
            </a:r>
            <a:r>
              <a:rPr lang="en-AU" dirty="0" err="1" smtClean="0"/>
              <a:t>moddalar</a:t>
            </a:r>
            <a:r>
              <a:rPr lang="en-AU" dirty="0" smtClean="0"/>
              <a:t>. </a:t>
            </a:r>
            <a:r>
              <a:rPr lang="en-AU" dirty="0" err="1" smtClean="0"/>
              <a:t>Yangi</a:t>
            </a:r>
            <a:r>
              <a:rPr lang="en-AU" dirty="0" smtClean="0"/>
              <a:t> </a:t>
            </a:r>
            <a:r>
              <a:rPr lang="en-AU" dirty="0" err="1" smtClean="0"/>
              <a:t>mahsulotlar</a:t>
            </a:r>
            <a:r>
              <a:rPr lang="en-AU" dirty="0" smtClean="0"/>
              <a:t> - </a:t>
            </a:r>
            <a:r>
              <a:rPr lang="en-AU" dirty="0" err="1" smtClean="0"/>
              <a:t>sabzavotlar</a:t>
            </a:r>
            <a:r>
              <a:rPr lang="en-AU" dirty="0" smtClean="0"/>
              <a:t>, </a:t>
            </a:r>
            <a:r>
              <a:rPr lang="en-AU" dirty="0" err="1" smtClean="0"/>
              <a:t>baliqlar</a:t>
            </a:r>
            <a:r>
              <a:rPr lang="en-AU" dirty="0" smtClean="0"/>
              <a:t>, </a:t>
            </a:r>
            <a:r>
              <a:rPr lang="en-AU" dirty="0" err="1" smtClean="0"/>
              <a:t>go'shtlar</a:t>
            </a:r>
            <a:r>
              <a:rPr lang="en-AU" dirty="0" smtClean="0"/>
              <a:t> </a:t>
            </a:r>
            <a:r>
              <a:rPr lang="en-AU" dirty="0" err="1" smtClean="0"/>
              <a:t>o'ziga</a:t>
            </a:r>
            <a:r>
              <a:rPr lang="en-AU" dirty="0" smtClean="0"/>
              <a:t> </a:t>
            </a:r>
            <a:r>
              <a:rPr lang="en-AU" dirty="0" err="1" smtClean="0"/>
              <a:t>xos</a:t>
            </a:r>
            <a:r>
              <a:rPr lang="en-AU" dirty="0" smtClean="0"/>
              <a:t> hid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ta'mga</a:t>
            </a:r>
            <a:r>
              <a:rPr lang="en-AU" dirty="0" smtClean="0"/>
              <a:t> </a:t>
            </a:r>
            <a:r>
              <a:rPr lang="en-AU" dirty="0" err="1" smtClean="0"/>
              <a:t>ega</a:t>
            </a:r>
            <a:r>
              <a:rPr lang="en-AU" dirty="0" smtClean="0"/>
              <a:t>, </a:t>
            </a:r>
            <a:r>
              <a:rPr lang="en-AU" dirty="0" err="1" smtClean="0"/>
              <a:t>chunki</a:t>
            </a:r>
            <a:r>
              <a:rPr lang="en-AU" dirty="0" smtClean="0"/>
              <a:t> </a:t>
            </a:r>
            <a:r>
              <a:rPr lang="en-AU" dirty="0" err="1" smtClean="0"/>
              <a:t>ular</a:t>
            </a:r>
            <a:r>
              <a:rPr lang="en-AU" dirty="0" smtClean="0"/>
              <a:t> </a:t>
            </a:r>
            <a:r>
              <a:rPr lang="en-AU" dirty="0" err="1" smtClean="0"/>
              <a:t>tarkibida</a:t>
            </a:r>
            <a:r>
              <a:rPr lang="en-AU" dirty="0" smtClean="0"/>
              <a:t> </a:t>
            </a:r>
            <a:r>
              <a:rPr lang="en-AU" dirty="0" err="1" smtClean="0"/>
              <a:t>nukleotidlar</a:t>
            </a:r>
            <a:r>
              <a:rPr lang="en-AU" dirty="0" smtClean="0"/>
              <a:t> </a:t>
            </a:r>
            <a:r>
              <a:rPr lang="en-AU" dirty="0" err="1" smtClean="0"/>
              <a:t>ko'p</a:t>
            </a:r>
            <a:r>
              <a:rPr lang="en-AU" dirty="0" smtClean="0"/>
              <a:t>. </a:t>
            </a:r>
            <a:r>
              <a:rPr lang="en-AU" dirty="0" err="1" smtClean="0"/>
              <a:t>Moddalar</a:t>
            </a:r>
            <a:r>
              <a:rPr lang="en-AU" dirty="0" smtClean="0"/>
              <a:t> </a:t>
            </a:r>
            <a:r>
              <a:rPr lang="en-AU" dirty="0" err="1" smtClean="0"/>
              <a:t>ta'm</a:t>
            </a:r>
            <a:r>
              <a:rPr lang="en-AU" dirty="0" smtClean="0"/>
              <a:t> </a:t>
            </a:r>
            <a:r>
              <a:rPr lang="en-AU" dirty="0" err="1" smtClean="0"/>
              <a:t>kurtaklari</a:t>
            </a:r>
            <a:r>
              <a:rPr lang="en-AU" dirty="0" smtClean="0"/>
              <a:t> </a:t>
            </a:r>
            <a:r>
              <a:rPr lang="en-AU" dirty="0" err="1" smtClean="0"/>
              <a:t>uchlarini</a:t>
            </a:r>
            <a:r>
              <a:rPr lang="en-AU" dirty="0" smtClean="0"/>
              <a:t> </a:t>
            </a:r>
            <a:r>
              <a:rPr lang="en-AU" dirty="0" err="1" smtClean="0"/>
              <a:t>rag'batlantirish</a:t>
            </a:r>
            <a:r>
              <a:rPr lang="en-AU" dirty="0" smtClean="0"/>
              <a:t> </a:t>
            </a:r>
            <a:r>
              <a:rPr lang="en-AU" dirty="0" err="1" smtClean="0"/>
              <a:t>orqali</a:t>
            </a:r>
            <a:r>
              <a:rPr lang="en-AU" dirty="0" smtClean="0"/>
              <a:t> </a:t>
            </a:r>
            <a:r>
              <a:rPr lang="en-AU" dirty="0" err="1" smtClean="0"/>
              <a:t>ta'mni</a:t>
            </a:r>
            <a:r>
              <a:rPr lang="en-AU" dirty="0" smtClean="0"/>
              <a:t> </a:t>
            </a:r>
            <a:r>
              <a:rPr lang="en-AU" dirty="0" err="1" smtClean="0"/>
              <a:t>yaxshilaydi</a:t>
            </a:r>
            <a:r>
              <a:rPr lang="en-AU" dirty="0" smtClean="0"/>
              <a:t>. </a:t>
            </a:r>
            <a:r>
              <a:rPr lang="en-AU" dirty="0" err="1" smtClean="0"/>
              <a:t>Qayta</a:t>
            </a:r>
            <a:r>
              <a:rPr lang="en-AU" dirty="0" smtClean="0"/>
              <a:t> </a:t>
            </a:r>
            <a:r>
              <a:rPr lang="en-AU" dirty="0" err="1" smtClean="0"/>
              <a:t>ishlash</a:t>
            </a:r>
            <a:r>
              <a:rPr lang="en-AU" dirty="0" smtClean="0"/>
              <a:t> </a:t>
            </a:r>
            <a:r>
              <a:rPr lang="en-AU" dirty="0" err="1" smtClean="0"/>
              <a:t>yoki</a:t>
            </a:r>
            <a:r>
              <a:rPr lang="en-AU" dirty="0" smtClean="0"/>
              <a:t> </a:t>
            </a:r>
            <a:r>
              <a:rPr lang="en-AU" dirty="0" err="1" smtClean="0"/>
              <a:t>saqlash</a:t>
            </a:r>
            <a:r>
              <a:rPr lang="en-AU" dirty="0" smtClean="0"/>
              <a:t> </a:t>
            </a:r>
            <a:r>
              <a:rPr lang="en-AU" dirty="0" err="1" smtClean="0"/>
              <a:t>paytida</a:t>
            </a:r>
            <a:r>
              <a:rPr lang="en-AU" dirty="0" smtClean="0"/>
              <a:t> </a:t>
            </a:r>
            <a:r>
              <a:rPr lang="en-AU" dirty="0" err="1" smtClean="0"/>
              <a:t>nukleotidlar</a:t>
            </a:r>
            <a:r>
              <a:rPr lang="en-AU" dirty="0" smtClean="0"/>
              <a:t> </a:t>
            </a:r>
            <a:r>
              <a:rPr lang="en-AU" dirty="0" err="1" smtClean="0"/>
              <a:t>soni</a:t>
            </a:r>
            <a:r>
              <a:rPr lang="en-AU" dirty="0" smtClean="0"/>
              <a:t> </a:t>
            </a:r>
            <a:r>
              <a:rPr lang="en-AU" dirty="0" err="1" smtClean="0"/>
              <a:t>kamayadi</a:t>
            </a:r>
            <a:r>
              <a:rPr lang="en-AU" dirty="0" smtClean="0"/>
              <a:t>, </a:t>
            </a:r>
            <a:r>
              <a:rPr lang="en-AU" dirty="0" err="1" smtClean="0"/>
              <a:t>shuning</a:t>
            </a:r>
            <a:r>
              <a:rPr lang="en-AU" dirty="0" smtClean="0"/>
              <a:t> </a:t>
            </a:r>
            <a:r>
              <a:rPr lang="en-AU" dirty="0" err="1" smtClean="0"/>
              <a:t>uchun</a:t>
            </a:r>
            <a:r>
              <a:rPr lang="en-AU" dirty="0" smtClean="0"/>
              <a:t> </a:t>
            </a:r>
            <a:r>
              <a:rPr lang="en-AU" dirty="0" err="1" smtClean="0"/>
              <a:t>ular</a:t>
            </a:r>
            <a:r>
              <a:rPr lang="en-AU" dirty="0" smtClean="0"/>
              <a:t> </a:t>
            </a:r>
            <a:r>
              <a:rPr lang="en-AU" dirty="0" err="1" smtClean="0"/>
              <a:t>sun'iy</a:t>
            </a:r>
            <a:r>
              <a:rPr lang="en-AU" dirty="0" smtClean="0"/>
              <a:t> </a:t>
            </a:r>
            <a:r>
              <a:rPr lang="en-AU" dirty="0" err="1" smtClean="0"/>
              <a:t>ravishda</a:t>
            </a:r>
            <a:r>
              <a:rPr lang="en-AU" dirty="0" smtClean="0"/>
              <a:t> </a:t>
            </a:r>
            <a:r>
              <a:rPr lang="en-AU" dirty="0" err="1" smtClean="0"/>
              <a:t>olinadi</a:t>
            </a:r>
            <a:r>
              <a:rPr lang="en-AU" dirty="0" smtClean="0"/>
              <a:t>. 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428604"/>
            <a:ext cx="8147902" cy="58197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			</a:t>
            </a:r>
            <a:r>
              <a:rPr lang="en-AU" dirty="0" err="1" smtClean="0"/>
              <a:t>Masalan</a:t>
            </a:r>
            <a:r>
              <a:rPr lang="en-AU" dirty="0" smtClean="0"/>
              <a:t>, </a:t>
            </a:r>
            <a:r>
              <a:rPr lang="en-AU" dirty="0" err="1" smtClean="0"/>
              <a:t>etil</a:t>
            </a:r>
            <a:r>
              <a:rPr lang="en-AU" dirty="0" smtClean="0"/>
              <a:t> </a:t>
            </a:r>
            <a:r>
              <a:rPr lang="en-AU" dirty="0" err="1" smtClean="0"/>
              <a:t>maltol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maltol</a:t>
            </a:r>
            <a:r>
              <a:rPr lang="en-AU" dirty="0" smtClean="0"/>
              <a:t> </a:t>
            </a:r>
            <a:r>
              <a:rPr lang="en-AU" dirty="0" err="1" smtClean="0"/>
              <a:t>qaymoqli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mevali</a:t>
            </a:r>
            <a:r>
              <a:rPr lang="en-AU" dirty="0" smtClean="0"/>
              <a:t> </a:t>
            </a:r>
            <a:r>
              <a:rPr lang="en-AU" dirty="0" err="1" smtClean="0"/>
              <a:t>aromatlar</a:t>
            </a:r>
            <a:r>
              <a:rPr lang="en-AU" dirty="0" smtClean="0"/>
              <a:t> </a:t>
            </a:r>
            <a:r>
              <a:rPr lang="en-AU" dirty="0" err="1" smtClean="0"/>
              <a:t>idrokini</a:t>
            </a:r>
            <a:r>
              <a:rPr lang="en-AU" dirty="0" smtClean="0"/>
              <a:t> </a:t>
            </a:r>
            <a:r>
              <a:rPr lang="en-AU" dirty="0" err="1" smtClean="0"/>
              <a:t>kuchaytiradi</a:t>
            </a:r>
            <a:r>
              <a:rPr lang="en-AU" dirty="0" smtClean="0"/>
              <a:t>. </a:t>
            </a:r>
            <a:r>
              <a:rPr lang="en-AU" dirty="0" err="1" smtClean="0"/>
              <a:t>Moddalar</a:t>
            </a:r>
            <a:r>
              <a:rPr lang="en-AU" dirty="0" smtClean="0"/>
              <a:t> past </a:t>
            </a:r>
            <a:r>
              <a:rPr lang="en-AU" dirty="0" err="1" smtClean="0"/>
              <a:t>kaloriyali</a:t>
            </a:r>
            <a:r>
              <a:rPr lang="en-AU" dirty="0" smtClean="0"/>
              <a:t> </a:t>
            </a:r>
            <a:r>
              <a:rPr lang="en-AU" dirty="0" err="1" smtClean="0"/>
              <a:t>mayonez</a:t>
            </a:r>
            <a:r>
              <a:rPr lang="en-AU" dirty="0" smtClean="0"/>
              <a:t>, </a:t>
            </a:r>
            <a:r>
              <a:rPr lang="en-AU" dirty="0" err="1" smtClean="0"/>
              <a:t>muzqaymoq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yogurtlarga</a:t>
            </a:r>
            <a:r>
              <a:rPr lang="en-AU" dirty="0" smtClean="0"/>
              <a:t> </a:t>
            </a:r>
            <a:r>
              <a:rPr lang="en-AU" dirty="0" err="1" smtClean="0"/>
              <a:t>yog'li</a:t>
            </a:r>
            <a:r>
              <a:rPr lang="en-AU" dirty="0" smtClean="0"/>
              <a:t> </a:t>
            </a:r>
            <a:r>
              <a:rPr lang="en-AU" dirty="0" err="1" smtClean="0"/>
              <a:t>ta'sir</a:t>
            </a:r>
            <a:r>
              <a:rPr lang="en-AU" dirty="0" smtClean="0"/>
              <a:t> </a:t>
            </a:r>
            <a:r>
              <a:rPr lang="en-AU" dirty="0" err="1" smtClean="0"/>
              <a:t>ko'rsatadi</a:t>
            </a:r>
            <a:r>
              <a:rPr lang="en-AU" dirty="0" smtClean="0"/>
              <a:t>. </a:t>
            </a:r>
            <a:r>
              <a:rPr lang="en-AU" dirty="0" err="1" smtClean="0"/>
              <a:t>Skandal</a:t>
            </a:r>
            <a:r>
              <a:rPr lang="en-AU" dirty="0" smtClean="0"/>
              <a:t> </a:t>
            </a:r>
            <a:r>
              <a:rPr lang="en-AU" dirty="0" err="1" smtClean="0"/>
              <a:t>obro'siga</a:t>
            </a:r>
            <a:r>
              <a:rPr lang="en-AU" dirty="0" smtClean="0"/>
              <a:t> </a:t>
            </a:r>
            <a:r>
              <a:rPr lang="en-AU" dirty="0" err="1" smtClean="0"/>
              <a:t>ega</a:t>
            </a:r>
            <a:r>
              <a:rPr lang="en-AU" dirty="0" smtClean="0"/>
              <a:t> </a:t>
            </a:r>
            <a:r>
              <a:rPr lang="en-AU" dirty="0" err="1" smtClean="0"/>
              <a:t>bo'lgan</a:t>
            </a:r>
            <a:r>
              <a:rPr lang="en-AU" dirty="0" smtClean="0"/>
              <a:t> </a:t>
            </a:r>
            <a:r>
              <a:rPr lang="en-AU" dirty="0" err="1" smtClean="0"/>
              <a:t>taniqli</a:t>
            </a:r>
            <a:r>
              <a:rPr lang="en-AU" dirty="0" smtClean="0"/>
              <a:t> </a:t>
            </a:r>
            <a:r>
              <a:rPr lang="en-AU" dirty="0" err="1" smtClean="0"/>
              <a:t>monosodyum</a:t>
            </a:r>
            <a:r>
              <a:rPr lang="en-AU" dirty="0" smtClean="0"/>
              <a:t> </a:t>
            </a:r>
            <a:r>
              <a:rPr lang="en-AU" dirty="0" err="1" smtClean="0"/>
              <a:t>glutamat</a:t>
            </a:r>
            <a:r>
              <a:rPr lang="en-AU" dirty="0" smtClean="0"/>
              <a:t> </a:t>
            </a:r>
            <a:r>
              <a:rPr lang="en-AU" dirty="0" err="1" smtClean="0"/>
              <a:t>ko'pincha</a:t>
            </a:r>
            <a:r>
              <a:rPr lang="en-AU" dirty="0" smtClean="0"/>
              <a:t> </a:t>
            </a:r>
            <a:r>
              <a:rPr lang="en-AU" dirty="0" err="1" smtClean="0"/>
              <a:t>mahsulotlarga</a:t>
            </a:r>
            <a:r>
              <a:rPr lang="en-AU" dirty="0" smtClean="0"/>
              <a:t> </a:t>
            </a:r>
            <a:r>
              <a:rPr lang="en-AU" dirty="0" err="1" smtClean="0"/>
              <a:t>qo'shiladi</a:t>
            </a:r>
            <a:r>
              <a:rPr lang="en-AU" dirty="0" smtClean="0"/>
              <a:t>. </a:t>
            </a:r>
            <a:r>
              <a:rPr lang="en-AU" dirty="0" err="1" smtClean="0"/>
              <a:t>Tatlandırıcılar</a:t>
            </a:r>
            <a:r>
              <a:rPr lang="en-AU" dirty="0" smtClean="0"/>
              <a:t> </a:t>
            </a:r>
            <a:r>
              <a:rPr lang="en-AU" dirty="0" err="1" smtClean="0"/>
              <a:t>bahsli</a:t>
            </a:r>
            <a:r>
              <a:rPr lang="en-AU" dirty="0" smtClean="0"/>
              <a:t>, </a:t>
            </a:r>
            <a:r>
              <a:rPr lang="en-AU" dirty="0" err="1" smtClean="0"/>
              <a:t>ayniqsa</a:t>
            </a:r>
            <a:r>
              <a:rPr lang="en-AU" dirty="0" smtClean="0"/>
              <a:t> </a:t>
            </a:r>
            <a:r>
              <a:rPr lang="en-AU" dirty="0" err="1" smtClean="0"/>
              <a:t>aspartam</a:t>
            </a:r>
            <a:r>
              <a:rPr lang="en-AU" dirty="0" smtClean="0"/>
              <a:t>, </a:t>
            </a:r>
            <a:r>
              <a:rPr lang="en-AU" dirty="0" err="1" smtClean="0"/>
              <a:t>ma'lumki</a:t>
            </a:r>
            <a:r>
              <a:rPr lang="en-AU" dirty="0" smtClean="0"/>
              <a:t>, </a:t>
            </a:r>
            <a:r>
              <a:rPr lang="en-AU" dirty="0" err="1" smtClean="0"/>
              <a:t>shakarga</a:t>
            </a:r>
            <a:r>
              <a:rPr lang="en-AU" dirty="0" smtClean="0"/>
              <a:t> </a:t>
            </a:r>
            <a:r>
              <a:rPr lang="en-AU" dirty="0" err="1" smtClean="0"/>
              <a:t>qaraganda</a:t>
            </a:r>
            <a:r>
              <a:rPr lang="en-AU" dirty="0" smtClean="0"/>
              <a:t> </a:t>
            </a:r>
            <a:r>
              <a:rPr lang="en-AU" dirty="0" err="1" smtClean="0"/>
              <a:t>deyarli</a:t>
            </a:r>
            <a:r>
              <a:rPr lang="en-AU" dirty="0" smtClean="0"/>
              <a:t> 200 </a:t>
            </a:r>
            <a:r>
              <a:rPr lang="en-AU" dirty="0" err="1" smtClean="0"/>
              <a:t>baravar</a:t>
            </a:r>
            <a:r>
              <a:rPr lang="en-AU" dirty="0" smtClean="0"/>
              <a:t> </a:t>
            </a:r>
            <a:r>
              <a:rPr lang="en-AU" dirty="0" err="1" smtClean="0"/>
              <a:t>shirinroq</a:t>
            </a:r>
            <a:r>
              <a:rPr lang="en-AU" dirty="0" smtClean="0"/>
              <a:t>. U E951 </a:t>
            </a:r>
            <a:r>
              <a:rPr lang="en-AU" dirty="0" err="1" smtClean="0"/>
              <a:t>belgisi</a:t>
            </a:r>
            <a:r>
              <a:rPr lang="en-AU" dirty="0" smtClean="0"/>
              <a:t> </a:t>
            </a:r>
            <a:r>
              <a:rPr lang="en-AU" dirty="0" err="1" smtClean="0"/>
              <a:t>ostida</a:t>
            </a:r>
            <a:r>
              <a:rPr lang="en-AU" dirty="0" smtClean="0"/>
              <a:t> </a:t>
            </a:r>
            <a:r>
              <a:rPr lang="en-AU" dirty="0" err="1" smtClean="0"/>
              <a:t>yashiringan</a:t>
            </a:r>
            <a:r>
              <a:rPr lang="en-A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357166"/>
            <a:ext cx="8005026" cy="5891234"/>
          </a:xfrm>
        </p:spPr>
        <p:txBody>
          <a:bodyPr>
            <a:normAutofit fontScale="92500" lnSpcReduction="20000"/>
          </a:bodyPr>
          <a:lstStyle/>
          <a:p>
            <a:r>
              <a:rPr lang="en-AU" b="1" dirty="0" err="1" smtClean="0"/>
              <a:t>Tatlar</a:t>
            </a:r>
            <a:r>
              <a:rPr lang="en-AU" dirty="0" smtClean="0"/>
              <a:t> - </a:t>
            </a:r>
            <a:r>
              <a:rPr lang="en-AU" dirty="0" err="1" smtClean="0"/>
              <a:t>ular</a:t>
            </a:r>
            <a:r>
              <a:rPr lang="en-AU" dirty="0" smtClean="0"/>
              <a:t> </a:t>
            </a:r>
            <a:r>
              <a:rPr lang="en-AU" dirty="0" err="1" smtClean="0"/>
              <a:t>tabiiy</a:t>
            </a:r>
            <a:r>
              <a:rPr lang="en-AU" dirty="0" smtClean="0"/>
              <a:t>, </a:t>
            </a:r>
            <a:r>
              <a:rPr lang="en-AU" dirty="0" err="1" smtClean="0"/>
              <a:t>sun'iy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bilan</a:t>
            </a:r>
            <a:r>
              <a:rPr lang="en-AU" dirty="0" smtClean="0"/>
              <a:t> </a:t>
            </a:r>
            <a:r>
              <a:rPr lang="en-AU" dirty="0" err="1" smtClean="0"/>
              <a:t>bir</a:t>
            </a:r>
            <a:r>
              <a:rPr lang="en-AU" dirty="0" smtClean="0"/>
              <a:t> </a:t>
            </a:r>
            <a:r>
              <a:rPr lang="en-AU" dirty="0" err="1" smtClean="0"/>
              <a:t>xil</a:t>
            </a:r>
            <a:r>
              <a:rPr lang="en-AU" dirty="0" smtClean="0"/>
              <a:t> </a:t>
            </a:r>
            <a:r>
              <a:rPr lang="en-AU" dirty="0" err="1" smtClean="0"/>
              <a:t>bo'linadi</a:t>
            </a:r>
            <a:r>
              <a:rPr lang="en-AU" dirty="0" smtClean="0"/>
              <a:t>. </a:t>
            </a:r>
            <a:r>
              <a:rPr lang="en-AU" dirty="0" err="1" smtClean="0"/>
              <a:t>Birinchisi</a:t>
            </a:r>
            <a:r>
              <a:rPr lang="en-AU" dirty="0" smtClean="0"/>
              <a:t> </a:t>
            </a:r>
            <a:r>
              <a:rPr lang="en-AU" dirty="0" err="1" smtClean="0"/>
              <a:t>o'simlik</a:t>
            </a:r>
            <a:r>
              <a:rPr lang="en-AU" dirty="0" smtClean="0"/>
              <a:t> </a:t>
            </a:r>
            <a:r>
              <a:rPr lang="en-AU" dirty="0" err="1" smtClean="0"/>
              <a:t>materiallaridan</a:t>
            </a:r>
            <a:r>
              <a:rPr lang="en-AU" dirty="0" smtClean="0"/>
              <a:t> </a:t>
            </a:r>
            <a:r>
              <a:rPr lang="en-AU" dirty="0" err="1" smtClean="0"/>
              <a:t>olinadigan</a:t>
            </a:r>
            <a:r>
              <a:rPr lang="en-AU" dirty="0" smtClean="0"/>
              <a:t>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aromatik</a:t>
            </a:r>
            <a:r>
              <a:rPr lang="en-AU" dirty="0" smtClean="0"/>
              <a:t> </a:t>
            </a:r>
            <a:r>
              <a:rPr lang="en-AU" dirty="0" err="1" smtClean="0"/>
              <a:t>moddalarni</a:t>
            </a:r>
            <a:r>
              <a:rPr lang="en-AU" dirty="0" smtClean="0"/>
              <a:t> </a:t>
            </a:r>
            <a:r>
              <a:rPr lang="en-AU" dirty="0" err="1" smtClean="0"/>
              <a:t>o'z</a:t>
            </a:r>
            <a:r>
              <a:rPr lang="en-AU" dirty="0" smtClean="0"/>
              <a:t> </a:t>
            </a:r>
            <a:r>
              <a:rPr lang="en-AU" dirty="0" err="1" smtClean="0"/>
              <a:t>ichiga</a:t>
            </a:r>
            <a:r>
              <a:rPr lang="en-AU" dirty="0" smtClean="0"/>
              <a:t> </a:t>
            </a:r>
            <a:r>
              <a:rPr lang="en-AU" dirty="0" err="1" smtClean="0"/>
              <a:t>oladi</a:t>
            </a:r>
            <a:r>
              <a:rPr lang="en-AU" dirty="0" smtClean="0"/>
              <a:t>. Bu </a:t>
            </a:r>
            <a:r>
              <a:rPr lang="en-AU" dirty="0" err="1" smtClean="0"/>
              <a:t>uchuvchan</a:t>
            </a:r>
            <a:r>
              <a:rPr lang="en-AU" dirty="0" smtClean="0"/>
              <a:t> </a:t>
            </a:r>
            <a:r>
              <a:rPr lang="en-AU" dirty="0" err="1" smtClean="0"/>
              <a:t>moddalar</a:t>
            </a:r>
            <a:r>
              <a:rPr lang="en-AU" dirty="0" smtClean="0"/>
              <a:t>, </a:t>
            </a:r>
            <a:r>
              <a:rPr lang="en-AU" dirty="0" err="1" smtClean="0"/>
              <a:t>suv-spirtli</a:t>
            </a:r>
            <a:r>
              <a:rPr lang="en-AU" dirty="0" smtClean="0"/>
              <a:t> </a:t>
            </a:r>
            <a:r>
              <a:rPr lang="en-AU" dirty="0" err="1" smtClean="0"/>
              <a:t>ekstraktlar</a:t>
            </a:r>
            <a:r>
              <a:rPr lang="en-AU" dirty="0" smtClean="0"/>
              <a:t>, </a:t>
            </a:r>
            <a:r>
              <a:rPr lang="en-AU" dirty="0" err="1" smtClean="0"/>
              <a:t>quruq</a:t>
            </a:r>
            <a:r>
              <a:rPr lang="en-AU" dirty="0" smtClean="0"/>
              <a:t> </a:t>
            </a:r>
            <a:r>
              <a:rPr lang="en-AU" dirty="0" err="1" smtClean="0"/>
              <a:t>aralashmalar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mohiyatlarning</a:t>
            </a:r>
            <a:r>
              <a:rPr lang="en-AU" dirty="0" smtClean="0"/>
              <a:t> </a:t>
            </a:r>
            <a:r>
              <a:rPr lang="en-AU" dirty="0" err="1" smtClean="0"/>
              <a:t>distillash</a:t>
            </a:r>
            <a:r>
              <a:rPr lang="en-AU" dirty="0" smtClean="0"/>
              <a:t> </a:t>
            </a:r>
            <a:r>
              <a:rPr lang="en-AU" dirty="0" err="1" smtClean="0"/>
              <a:t>vositalari</a:t>
            </a:r>
            <a:r>
              <a:rPr lang="en-AU" dirty="0" smtClean="0"/>
              <a:t> </a:t>
            </a:r>
            <a:r>
              <a:rPr lang="en-AU" dirty="0" err="1" smtClean="0"/>
              <a:t>bo'lishi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.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ta'mga</a:t>
            </a:r>
            <a:r>
              <a:rPr lang="en-AU" dirty="0" smtClean="0"/>
              <a:t> </a:t>
            </a:r>
            <a:r>
              <a:rPr lang="en-AU" dirty="0" err="1" smtClean="0"/>
              <a:t>o'xshash</a:t>
            </a:r>
            <a:r>
              <a:rPr lang="en-AU" dirty="0" smtClean="0"/>
              <a:t> </a:t>
            </a:r>
            <a:r>
              <a:rPr lang="en-AU" dirty="0" err="1" smtClean="0"/>
              <a:t>lazzatlar</a:t>
            </a:r>
            <a:r>
              <a:rPr lang="en-AU" dirty="0" smtClean="0"/>
              <a:t>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xomashyodan</a:t>
            </a:r>
            <a:r>
              <a:rPr lang="en-AU" dirty="0" smtClean="0"/>
              <a:t> </a:t>
            </a:r>
            <a:r>
              <a:rPr lang="en-AU" dirty="0" err="1" smtClean="0"/>
              <a:t>ajratish</a:t>
            </a:r>
            <a:r>
              <a:rPr lang="en-AU" dirty="0" smtClean="0"/>
              <a:t> </a:t>
            </a:r>
            <a:r>
              <a:rPr lang="en-AU" dirty="0" err="1" smtClean="0"/>
              <a:t>yoki</a:t>
            </a:r>
            <a:r>
              <a:rPr lang="en-AU" dirty="0" smtClean="0"/>
              <a:t> </a:t>
            </a:r>
            <a:r>
              <a:rPr lang="en-AU" dirty="0" err="1" smtClean="0"/>
              <a:t>kimyoviy</a:t>
            </a:r>
            <a:r>
              <a:rPr lang="en-AU" dirty="0" smtClean="0"/>
              <a:t> </a:t>
            </a:r>
            <a:r>
              <a:rPr lang="en-AU" dirty="0" err="1" smtClean="0"/>
              <a:t>sintez</a:t>
            </a:r>
            <a:r>
              <a:rPr lang="en-AU" dirty="0" smtClean="0"/>
              <a:t> </a:t>
            </a:r>
            <a:r>
              <a:rPr lang="en-AU" dirty="0" err="1" smtClean="0"/>
              <a:t>orqali</a:t>
            </a:r>
            <a:r>
              <a:rPr lang="en-AU" dirty="0" smtClean="0"/>
              <a:t> </a:t>
            </a:r>
            <a:r>
              <a:rPr lang="en-AU" dirty="0" err="1" smtClean="0"/>
              <a:t>olinadi</a:t>
            </a:r>
            <a:r>
              <a:rPr lang="en-AU" dirty="0" smtClean="0"/>
              <a:t>. </a:t>
            </a:r>
            <a:r>
              <a:rPr lang="en-AU" dirty="0" err="1" smtClean="0"/>
              <a:t>Ular</a:t>
            </a:r>
            <a:r>
              <a:rPr lang="en-AU" dirty="0" smtClean="0"/>
              <a:t> </a:t>
            </a:r>
            <a:r>
              <a:rPr lang="en-AU" dirty="0" err="1" smtClean="0"/>
              <a:t>tarkibida</a:t>
            </a:r>
            <a:r>
              <a:rPr lang="en-AU" dirty="0" smtClean="0"/>
              <a:t> </a:t>
            </a:r>
            <a:r>
              <a:rPr lang="en-AU" dirty="0" err="1" smtClean="0"/>
              <a:t>hayvon</a:t>
            </a:r>
            <a:r>
              <a:rPr lang="en-AU" dirty="0" smtClean="0"/>
              <a:t> </a:t>
            </a:r>
            <a:r>
              <a:rPr lang="en-AU" dirty="0" err="1" smtClean="0"/>
              <a:t>yoki</a:t>
            </a:r>
            <a:r>
              <a:rPr lang="en-AU" dirty="0" smtClean="0"/>
              <a:t> </a:t>
            </a:r>
            <a:r>
              <a:rPr lang="en-AU" dirty="0" err="1" smtClean="0"/>
              <a:t>o'simliklardan</a:t>
            </a:r>
            <a:r>
              <a:rPr lang="en-AU" dirty="0" smtClean="0"/>
              <a:t> </a:t>
            </a:r>
            <a:r>
              <a:rPr lang="en-AU" dirty="0" err="1" smtClean="0"/>
              <a:t>kelib</a:t>
            </a:r>
            <a:r>
              <a:rPr lang="en-AU" dirty="0" smtClean="0"/>
              <a:t> </a:t>
            </a:r>
            <a:r>
              <a:rPr lang="en-AU" dirty="0" err="1" smtClean="0"/>
              <a:t>chiqqan</a:t>
            </a:r>
            <a:r>
              <a:rPr lang="en-AU" dirty="0" smtClean="0"/>
              <a:t> </a:t>
            </a:r>
            <a:r>
              <a:rPr lang="en-AU" dirty="0" err="1" smtClean="0"/>
              <a:t>xom</a:t>
            </a:r>
            <a:r>
              <a:rPr lang="en-AU" dirty="0" smtClean="0"/>
              <a:t> </a:t>
            </a:r>
            <a:r>
              <a:rPr lang="en-AU" dirty="0" err="1" smtClean="0"/>
              <a:t>ashyo</a:t>
            </a:r>
            <a:r>
              <a:rPr lang="en-AU" dirty="0" smtClean="0"/>
              <a:t> </a:t>
            </a:r>
            <a:r>
              <a:rPr lang="en-AU" dirty="0" err="1" smtClean="0"/>
              <a:t>tarkibida</a:t>
            </a:r>
            <a:r>
              <a:rPr lang="en-AU" dirty="0" smtClean="0"/>
              <a:t> </a:t>
            </a:r>
            <a:r>
              <a:rPr lang="en-AU" dirty="0" err="1" smtClean="0"/>
              <a:t>bo'lgan</a:t>
            </a:r>
            <a:r>
              <a:rPr lang="en-AU" dirty="0" smtClean="0"/>
              <a:t> </a:t>
            </a:r>
            <a:r>
              <a:rPr lang="en-AU" dirty="0" err="1" smtClean="0"/>
              <a:t>kimyoviy</a:t>
            </a:r>
            <a:r>
              <a:rPr lang="en-AU" dirty="0" smtClean="0"/>
              <a:t> </a:t>
            </a:r>
            <a:r>
              <a:rPr lang="en-AU" dirty="0" err="1" smtClean="0"/>
              <a:t>birikmalar</a:t>
            </a:r>
            <a:r>
              <a:rPr lang="en-AU" dirty="0" smtClean="0"/>
              <a:t> </a:t>
            </a:r>
            <a:r>
              <a:rPr lang="en-AU" dirty="0" err="1" smtClean="0"/>
              <a:t>mavjud</a:t>
            </a:r>
            <a:r>
              <a:rPr lang="en-AU" dirty="0" smtClean="0"/>
              <a:t>. </a:t>
            </a:r>
            <a:r>
              <a:rPr lang="en-AU" dirty="0" err="1" smtClean="0"/>
              <a:t>Sun'iy</a:t>
            </a:r>
            <a:r>
              <a:rPr lang="en-AU" dirty="0" smtClean="0"/>
              <a:t> </a:t>
            </a:r>
            <a:r>
              <a:rPr lang="en-AU" dirty="0" err="1" smtClean="0"/>
              <a:t>lazzatlar</a:t>
            </a:r>
            <a:r>
              <a:rPr lang="en-AU" dirty="0" smtClean="0"/>
              <a:t> </a:t>
            </a:r>
            <a:r>
              <a:rPr lang="en-AU" dirty="0" err="1" smtClean="0"/>
              <a:t>kamida</a:t>
            </a:r>
            <a:r>
              <a:rPr lang="en-AU" dirty="0" smtClean="0"/>
              <a:t> </a:t>
            </a:r>
            <a:r>
              <a:rPr lang="en-AU" dirty="0" err="1" smtClean="0"/>
              <a:t>bitta</a:t>
            </a:r>
            <a:r>
              <a:rPr lang="en-AU" dirty="0" smtClean="0"/>
              <a:t> </a:t>
            </a:r>
            <a:r>
              <a:rPr lang="en-AU" dirty="0" err="1" smtClean="0"/>
              <a:t>sun'iy</a:t>
            </a:r>
            <a:r>
              <a:rPr lang="en-AU" dirty="0" smtClean="0"/>
              <a:t> </a:t>
            </a:r>
            <a:r>
              <a:rPr lang="en-AU" dirty="0" err="1" smtClean="0"/>
              <a:t>komponentni</a:t>
            </a:r>
            <a:r>
              <a:rPr lang="en-AU" dirty="0" smtClean="0"/>
              <a:t> </a:t>
            </a:r>
            <a:r>
              <a:rPr lang="en-AU" dirty="0" err="1" smtClean="0"/>
              <a:t>o'z</a:t>
            </a:r>
            <a:r>
              <a:rPr lang="en-AU" dirty="0" smtClean="0"/>
              <a:t> </a:t>
            </a:r>
            <a:r>
              <a:rPr lang="en-AU" dirty="0" err="1" smtClean="0"/>
              <a:t>ichiga</a:t>
            </a:r>
            <a:r>
              <a:rPr lang="en-AU" dirty="0" smtClean="0"/>
              <a:t> </a:t>
            </a:r>
            <a:r>
              <a:rPr lang="en-AU" dirty="0" err="1" smtClean="0"/>
              <a:t>oladi</a:t>
            </a:r>
            <a:r>
              <a:rPr lang="en-AU" dirty="0" smtClean="0"/>
              <a:t>, </a:t>
            </a:r>
            <a:r>
              <a:rPr lang="en-AU" dirty="0" err="1" smtClean="0"/>
              <a:t>shuningdek</a:t>
            </a:r>
            <a:r>
              <a:rPr lang="en-AU" dirty="0" smtClean="0"/>
              <a:t>, </a:t>
            </a:r>
            <a:r>
              <a:rPr lang="en-AU" dirty="0" err="1" smtClean="0"/>
              <a:t>bir</a:t>
            </a:r>
            <a:r>
              <a:rPr lang="en-AU" dirty="0" smtClean="0"/>
              <a:t> </a:t>
            </a:r>
            <a:r>
              <a:rPr lang="en-AU" dirty="0" err="1" smtClean="0"/>
              <a:t>xil</a:t>
            </a:r>
            <a:r>
              <a:rPr lang="en-AU" dirty="0" smtClean="0"/>
              <a:t>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lazzatlarni</a:t>
            </a:r>
            <a:r>
              <a:rPr lang="en-AU" dirty="0" smtClean="0"/>
              <a:t> </a:t>
            </a:r>
            <a:r>
              <a:rPr lang="en-AU" dirty="0" err="1" smtClean="0"/>
              <a:t>o'z</a:t>
            </a:r>
            <a:r>
              <a:rPr lang="en-AU" dirty="0" smtClean="0"/>
              <a:t> </a:t>
            </a:r>
            <a:r>
              <a:rPr lang="en-AU" dirty="0" err="1" smtClean="0"/>
              <a:t>ichiga</a:t>
            </a:r>
            <a:r>
              <a:rPr lang="en-AU" dirty="0" smtClean="0"/>
              <a:t> </a:t>
            </a:r>
            <a:r>
              <a:rPr lang="en-AU" dirty="0" err="1" smtClean="0"/>
              <a:t>olishi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2910" y="0"/>
            <a:ext cx="8290778" cy="6248400"/>
          </a:xfrm>
        </p:spPr>
        <p:txBody>
          <a:bodyPr>
            <a:normAutofit fontScale="92500"/>
          </a:bodyPr>
          <a:lstStyle/>
          <a:p>
            <a:pPr fontAlgn="base"/>
            <a:r>
              <a:rPr lang="en-AU" dirty="0" smtClean="0"/>
              <a:t>E </a:t>
            </a:r>
            <a:r>
              <a:rPr lang="en-AU" dirty="0" err="1" smtClean="0"/>
              <a:t>belgisi</a:t>
            </a:r>
            <a:r>
              <a:rPr lang="en-AU" dirty="0" smtClean="0"/>
              <a:t> </a:t>
            </a:r>
            <a:r>
              <a:rPr lang="en-AU" dirty="0" err="1" smtClean="0"/>
              <a:t>ortida</a:t>
            </a:r>
            <a:r>
              <a:rPr lang="en-AU" dirty="0" smtClean="0"/>
              <a:t> </a:t>
            </a:r>
            <a:r>
              <a:rPr lang="en-AU" dirty="0" err="1" smtClean="0"/>
              <a:t>nafaqat</a:t>
            </a:r>
            <a:r>
              <a:rPr lang="en-AU" dirty="0" smtClean="0"/>
              <a:t> </a:t>
            </a:r>
            <a:r>
              <a:rPr lang="en-AU" dirty="0" err="1" smtClean="0"/>
              <a:t>zararli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xavfli</a:t>
            </a:r>
            <a:r>
              <a:rPr lang="en-AU" dirty="0" smtClean="0"/>
              <a:t> </a:t>
            </a:r>
            <a:r>
              <a:rPr lang="en-AU" dirty="0" err="1" smtClean="0"/>
              <a:t>kimyoviy</a:t>
            </a:r>
            <a:r>
              <a:rPr lang="en-AU" dirty="0" smtClean="0"/>
              <a:t> </a:t>
            </a:r>
            <a:r>
              <a:rPr lang="en-AU" dirty="0" err="1" smtClean="0"/>
              <a:t>moddalar</a:t>
            </a:r>
            <a:r>
              <a:rPr lang="en-AU" dirty="0" smtClean="0"/>
              <a:t>, </a:t>
            </a:r>
            <a:r>
              <a:rPr lang="en-AU" dirty="0" err="1" smtClean="0"/>
              <a:t>balki</a:t>
            </a:r>
            <a:r>
              <a:rPr lang="en-AU" dirty="0" smtClean="0"/>
              <a:t> </a:t>
            </a:r>
            <a:r>
              <a:rPr lang="en-AU" dirty="0" err="1" smtClean="0"/>
              <a:t>zararsiz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hatto</a:t>
            </a:r>
            <a:r>
              <a:rPr lang="en-AU" dirty="0" smtClean="0"/>
              <a:t> </a:t>
            </a:r>
            <a:r>
              <a:rPr lang="en-AU" dirty="0" err="1" smtClean="0"/>
              <a:t>foydali</a:t>
            </a:r>
            <a:r>
              <a:rPr lang="en-AU" dirty="0" smtClean="0"/>
              <a:t> </a:t>
            </a:r>
            <a:r>
              <a:rPr lang="en-AU" dirty="0" err="1" smtClean="0"/>
              <a:t>moddalar</a:t>
            </a:r>
            <a:r>
              <a:rPr lang="en-AU" dirty="0" smtClean="0"/>
              <a:t> ham </a:t>
            </a:r>
            <a:r>
              <a:rPr lang="en-AU" dirty="0" err="1" smtClean="0"/>
              <a:t>yashiringan</a:t>
            </a:r>
            <a:r>
              <a:rPr lang="en-AU" dirty="0" smtClean="0"/>
              <a:t>. </a:t>
            </a:r>
            <a:r>
              <a:rPr lang="en-AU" dirty="0" err="1" smtClean="0"/>
              <a:t>Barcha</a:t>
            </a:r>
            <a:r>
              <a:rPr lang="en-AU" dirty="0" smtClean="0"/>
              <a:t> </a:t>
            </a:r>
            <a:r>
              <a:rPr lang="en-AU" dirty="0" err="1" smtClean="0"/>
              <a:t>ozuqaviy</a:t>
            </a:r>
            <a:r>
              <a:rPr lang="en-AU" dirty="0" smtClean="0"/>
              <a:t> </a:t>
            </a:r>
            <a:r>
              <a:rPr lang="en-AU" dirty="0" err="1" smtClean="0"/>
              <a:t>qo'shimchalardan</a:t>
            </a:r>
            <a:r>
              <a:rPr lang="en-AU" dirty="0" smtClean="0"/>
              <a:t> </a:t>
            </a:r>
            <a:r>
              <a:rPr lang="en-AU" dirty="0" err="1" smtClean="0"/>
              <a:t>qo'rqmang</a:t>
            </a:r>
            <a:r>
              <a:rPr lang="en-AU" dirty="0" smtClean="0"/>
              <a:t>. </a:t>
            </a:r>
            <a:r>
              <a:rPr lang="en-AU" dirty="0" err="1" smtClean="0"/>
              <a:t>Qo'shimchalar</a:t>
            </a:r>
            <a:r>
              <a:rPr lang="en-AU" dirty="0" smtClean="0"/>
              <a:t> </a:t>
            </a:r>
            <a:r>
              <a:rPr lang="en-AU" dirty="0" err="1" smtClean="0"/>
              <a:t>vazifasini</a:t>
            </a:r>
            <a:r>
              <a:rPr lang="en-AU" dirty="0" smtClean="0"/>
              <a:t> </a:t>
            </a:r>
            <a:r>
              <a:rPr lang="en-AU" dirty="0" err="1" smtClean="0"/>
              <a:t>bajaradigan</a:t>
            </a:r>
            <a:r>
              <a:rPr lang="en-AU" dirty="0" smtClean="0"/>
              <a:t> </a:t>
            </a:r>
            <a:r>
              <a:rPr lang="en-AU" dirty="0" err="1" smtClean="0"/>
              <a:t>ko'plab</a:t>
            </a:r>
            <a:r>
              <a:rPr lang="en-AU" dirty="0" smtClean="0"/>
              <a:t> </a:t>
            </a:r>
            <a:r>
              <a:rPr lang="en-AU" dirty="0" err="1" smtClean="0"/>
              <a:t>moddalar</a:t>
            </a:r>
            <a:r>
              <a:rPr lang="en-AU" dirty="0" smtClean="0"/>
              <a:t>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mahsulotlar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o'simliklardan</a:t>
            </a:r>
            <a:r>
              <a:rPr lang="en-AU" dirty="0" smtClean="0"/>
              <a:t> </a:t>
            </a:r>
            <a:r>
              <a:rPr lang="en-AU" dirty="0" err="1" smtClean="0"/>
              <a:t>olingan</a:t>
            </a:r>
            <a:r>
              <a:rPr lang="en-AU" dirty="0" smtClean="0"/>
              <a:t> </a:t>
            </a:r>
            <a:r>
              <a:rPr lang="en-AU" dirty="0" err="1" smtClean="0"/>
              <a:t>ekstraktlardir</a:t>
            </a:r>
            <a:r>
              <a:rPr lang="en-AU" dirty="0" smtClean="0"/>
              <a:t>. </a:t>
            </a:r>
            <a:r>
              <a:rPr lang="en-AU" dirty="0" err="1" smtClean="0"/>
              <a:t>Masalan</a:t>
            </a:r>
            <a:r>
              <a:rPr lang="en-AU" dirty="0" smtClean="0"/>
              <a:t>, </a:t>
            </a:r>
            <a:r>
              <a:rPr lang="en-AU" dirty="0" err="1" smtClean="0"/>
              <a:t>olma</a:t>
            </a:r>
            <a:r>
              <a:rPr lang="en-AU" dirty="0" smtClean="0"/>
              <a:t> </a:t>
            </a:r>
            <a:r>
              <a:rPr lang="en-AU" dirty="0" err="1" smtClean="0"/>
              <a:t>tarkibida</a:t>
            </a:r>
            <a:r>
              <a:rPr lang="en-AU" dirty="0" smtClean="0"/>
              <a:t> E </a:t>
            </a:r>
            <a:r>
              <a:rPr lang="en-AU" dirty="0" err="1" smtClean="0"/>
              <a:t>harfi</a:t>
            </a:r>
            <a:r>
              <a:rPr lang="en-AU" dirty="0" smtClean="0"/>
              <a:t> </a:t>
            </a:r>
            <a:r>
              <a:rPr lang="en-AU" dirty="0" err="1" smtClean="0"/>
              <a:t>bilan</a:t>
            </a:r>
            <a:r>
              <a:rPr lang="en-AU" dirty="0" smtClean="0"/>
              <a:t> </a:t>
            </a:r>
            <a:r>
              <a:rPr lang="en-AU" dirty="0" err="1" smtClean="0"/>
              <a:t>belgilanadigan</a:t>
            </a:r>
            <a:r>
              <a:rPr lang="en-AU" dirty="0" smtClean="0"/>
              <a:t> </a:t>
            </a:r>
            <a:r>
              <a:rPr lang="en-AU" dirty="0" err="1" smtClean="0"/>
              <a:t>ko'plab</a:t>
            </a:r>
            <a:r>
              <a:rPr lang="en-AU" dirty="0" smtClean="0"/>
              <a:t> </a:t>
            </a:r>
            <a:r>
              <a:rPr lang="en-AU" dirty="0" err="1" smtClean="0"/>
              <a:t>moddalar</a:t>
            </a:r>
            <a:r>
              <a:rPr lang="en-AU" dirty="0" smtClean="0"/>
              <a:t> </a:t>
            </a:r>
            <a:r>
              <a:rPr lang="en-AU" dirty="0" err="1" smtClean="0"/>
              <a:t>mavjud</a:t>
            </a:r>
            <a:r>
              <a:rPr lang="en-AU" dirty="0" smtClean="0"/>
              <a:t>, </a:t>
            </a:r>
            <a:r>
              <a:rPr lang="en-AU" dirty="0" err="1" smtClean="0"/>
              <a:t>masalan</a:t>
            </a:r>
            <a:r>
              <a:rPr lang="en-AU" dirty="0" smtClean="0"/>
              <a:t>, </a:t>
            </a:r>
            <a:r>
              <a:rPr lang="en-AU" dirty="0" err="1" smtClean="0"/>
              <a:t>askorbin</a:t>
            </a:r>
            <a:r>
              <a:rPr lang="en-AU" dirty="0" smtClean="0"/>
              <a:t> </a:t>
            </a:r>
            <a:r>
              <a:rPr lang="en-AU" dirty="0" err="1" smtClean="0"/>
              <a:t>kislotasi</a:t>
            </a:r>
            <a:r>
              <a:rPr lang="en-AU" dirty="0" smtClean="0"/>
              <a:t> - E300, </a:t>
            </a:r>
            <a:r>
              <a:rPr lang="en-AU" dirty="0" err="1" smtClean="0"/>
              <a:t>pektin</a:t>
            </a:r>
            <a:r>
              <a:rPr lang="en-AU" dirty="0" smtClean="0"/>
              <a:t> - E440, riboflavin - E101, </a:t>
            </a:r>
            <a:r>
              <a:rPr lang="en-AU" dirty="0" err="1" smtClean="0"/>
              <a:t>sirka</a:t>
            </a:r>
            <a:r>
              <a:rPr lang="en-AU" dirty="0" smtClean="0"/>
              <a:t> </a:t>
            </a:r>
            <a:r>
              <a:rPr lang="en-AU" dirty="0" err="1" smtClean="0"/>
              <a:t>kislotasi</a:t>
            </a:r>
            <a:r>
              <a:rPr lang="en-AU" dirty="0" smtClean="0"/>
              <a:t> - E260.</a:t>
            </a:r>
          </a:p>
          <a:p>
            <a:r>
              <a:rPr lang="en-AU" dirty="0" smtClean="0"/>
              <a:t/>
            </a:r>
            <a:br>
              <a:rPr lang="en-A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r\Desktop\image_dhukItip5p55s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0"/>
            <a:ext cx="8433654" cy="6248400"/>
          </a:xfrm>
        </p:spPr>
        <p:txBody>
          <a:bodyPr>
            <a:normAutofit fontScale="92500" lnSpcReduction="10000"/>
          </a:bodyPr>
          <a:lstStyle/>
          <a:p>
            <a:r>
              <a:rPr lang="en-AU" dirty="0" err="1" smtClean="0"/>
              <a:t>Olmada</a:t>
            </a:r>
            <a:r>
              <a:rPr lang="en-AU" dirty="0" smtClean="0"/>
              <a:t> </a:t>
            </a:r>
            <a:r>
              <a:rPr lang="en-AU" dirty="0" err="1" smtClean="0"/>
              <a:t>oziq-ovqat</a:t>
            </a:r>
            <a:r>
              <a:rPr lang="en-AU" dirty="0" smtClean="0"/>
              <a:t> </a:t>
            </a:r>
            <a:r>
              <a:rPr lang="en-AU" dirty="0" err="1" smtClean="0"/>
              <a:t>qo'shimchalari</a:t>
            </a:r>
            <a:r>
              <a:rPr lang="en-AU" dirty="0" smtClean="0"/>
              <a:t> </a:t>
            </a:r>
            <a:r>
              <a:rPr lang="en-AU" dirty="0" err="1" smtClean="0"/>
              <a:t>ro'yxatiga</a:t>
            </a:r>
            <a:r>
              <a:rPr lang="en-AU" dirty="0" smtClean="0"/>
              <a:t> </a:t>
            </a:r>
            <a:r>
              <a:rPr lang="en-AU" dirty="0" err="1" smtClean="0"/>
              <a:t>kiritilgan</a:t>
            </a:r>
            <a:r>
              <a:rPr lang="en-AU" dirty="0" smtClean="0"/>
              <a:t> </a:t>
            </a:r>
            <a:r>
              <a:rPr lang="en-AU" dirty="0" err="1" smtClean="0"/>
              <a:t>ko'plab</a:t>
            </a:r>
            <a:r>
              <a:rPr lang="en-AU" dirty="0" smtClean="0"/>
              <a:t> </a:t>
            </a:r>
            <a:r>
              <a:rPr lang="en-AU" dirty="0" err="1" smtClean="0"/>
              <a:t>moddalar</a:t>
            </a:r>
            <a:r>
              <a:rPr lang="en-AU" dirty="0" smtClean="0"/>
              <a:t> </a:t>
            </a:r>
            <a:r>
              <a:rPr lang="en-AU" dirty="0" err="1" smtClean="0"/>
              <a:t>mavjudligiga</a:t>
            </a:r>
            <a:r>
              <a:rPr lang="en-AU" dirty="0" smtClean="0"/>
              <a:t> </a:t>
            </a:r>
            <a:r>
              <a:rPr lang="en-AU" dirty="0" err="1" smtClean="0"/>
              <a:t>qaramay</a:t>
            </a:r>
            <a:r>
              <a:rPr lang="en-AU" dirty="0" smtClean="0"/>
              <a:t>, uni </a:t>
            </a:r>
            <a:r>
              <a:rPr lang="en-AU" dirty="0" err="1" smtClean="0"/>
              <a:t>xavfli</a:t>
            </a:r>
            <a:r>
              <a:rPr lang="en-AU" dirty="0" smtClean="0"/>
              <a:t> </a:t>
            </a:r>
            <a:r>
              <a:rPr lang="en-AU" dirty="0" err="1" smtClean="0"/>
              <a:t>mahsulot</a:t>
            </a:r>
            <a:r>
              <a:rPr lang="en-AU" dirty="0" smtClean="0"/>
              <a:t> </a:t>
            </a:r>
            <a:r>
              <a:rPr lang="en-AU" dirty="0" err="1" smtClean="0"/>
              <a:t>deb</a:t>
            </a:r>
            <a:r>
              <a:rPr lang="en-AU" dirty="0" smtClean="0"/>
              <a:t> </a:t>
            </a:r>
            <a:r>
              <a:rPr lang="en-AU" dirty="0" err="1" smtClean="0"/>
              <a:t>atash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 </a:t>
            </a:r>
            <a:r>
              <a:rPr lang="en-AU" dirty="0" err="1" smtClean="0"/>
              <a:t>emas</a:t>
            </a:r>
            <a:r>
              <a:rPr lang="en-AU" dirty="0" smtClean="0"/>
              <a:t>. </a:t>
            </a:r>
            <a:r>
              <a:rPr lang="en-AU" dirty="0" err="1" smtClean="0"/>
              <a:t>Xuddi</a:t>
            </a:r>
            <a:r>
              <a:rPr lang="en-AU" dirty="0" smtClean="0"/>
              <a:t> </a:t>
            </a:r>
            <a:r>
              <a:rPr lang="en-AU" dirty="0" err="1" smtClean="0"/>
              <a:t>shu</a:t>
            </a:r>
            <a:r>
              <a:rPr lang="en-AU" dirty="0" smtClean="0"/>
              <a:t> </a:t>
            </a:r>
            <a:r>
              <a:rPr lang="en-AU" dirty="0" err="1" smtClean="0"/>
              <a:t>narsa</a:t>
            </a:r>
            <a:r>
              <a:rPr lang="en-AU" dirty="0" smtClean="0"/>
              <a:t> </a:t>
            </a:r>
            <a:r>
              <a:rPr lang="en-AU" dirty="0" err="1" smtClean="0"/>
              <a:t>boshqa</a:t>
            </a:r>
            <a:r>
              <a:rPr lang="en-AU" dirty="0" smtClean="0"/>
              <a:t> </a:t>
            </a:r>
            <a:r>
              <a:rPr lang="en-AU" dirty="0" err="1" smtClean="0"/>
              <a:t>mahsulotlarga</a:t>
            </a:r>
            <a:r>
              <a:rPr lang="en-AU" dirty="0" smtClean="0"/>
              <a:t> ham </a:t>
            </a:r>
            <a:r>
              <a:rPr lang="en-AU" dirty="0" err="1" smtClean="0"/>
              <a:t>tegishli</a:t>
            </a:r>
            <a:r>
              <a:rPr lang="en-AU" dirty="0" smtClean="0"/>
              <a:t>.</a:t>
            </a:r>
            <a:endParaRPr lang="ru-RU" dirty="0" smtClean="0"/>
          </a:p>
          <a:p>
            <a:pPr fontAlgn="base"/>
            <a:r>
              <a:rPr lang="en-AU" dirty="0" err="1" smtClean="0"/>
              <a:t>sog'lom</a:t>
            </a:r>
            <a:r>
              <a:rPr lang="en-AU" dirty="0" smtClean="0"/>
              <a:t> </a:t>
            </a:r>
            <a:r>
              <a:rPr lang="en-AU" dirty="0" err="1" smtClean="0"/>
              <a:t>qo'shimchalarni</a:t>
            </a:r>
            <a:r>
              <a:rPr lang="en-AU" dirty="0" smtClean="0"/>
              <a:t> </a:t>
            </a:r>
            <a:r>
              <a:rPr lang="en-AU" dirty="0" err="1" smtClean="0"/>
              <a:t>ko'rib</a:t>
            </a:r>
            <a:r>
              <a:rPr lang="en-AU" dirty="0" smtClean="0"/>
              <a:t> </a:t>
            </a:r>
            <a:r>
              <a:rPr lang="en-AU" dirty="0" err="1" smtClean="0"/>
              <a:t>chiqaylik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E100 - </a:t>
            </a:r>
            <a:r>
              <a:rPr lang="en-AU" dirty="0" err="1" smtClean="0"/>
              <a:t>kurkumin</a:t>
            </a:r>
            <a:r>
              <a:rPr lang="en-AU" dirty="0" smtClean="0"/>
              <a:t>. </a:t>
            </a:r>
            <a:r>
              <a:rPr lang="en-AU" dirty="0" err="1" smtClean="0"/>
              <a:t>Og'irlikni</a:t>
            </a:r>
            <a:r>
              <a:rPr lang="en-AU" dirty="0" smtClean="0"/>
              <a:t> </a:t>
            </a:r>
            <a:r>
              <a:rPr lang="en-AU" dirty="0" err="1" smtClean="0"/>
              <a:t>nazorat</a:t>
            </a:r>
            <a:r>
              <a:rPr lang="en-AU" dirty="0" smtClean="0"/>
              <a:t> </a:t>
            </a:r>
            <a:r>
              <a:rPr lang="en-AU" dirty="0" err="1" smtClean="0"/>
              <a:t>qilishga</a:t>
            </a:r>
            <a:r>
              <a:rPr lang="en-AU" dirty="0" smtClean="0"/>
              <a:t> </a:t>
            </a:r>
            <a:r>
              <a:rPr lang="en-AU" dirty="0" err="1" smtClean="0"/>
              <a:t>yordam</a:t>
            </a:r>
            <a:r>
              <a:rPr lang="en-AU" dirty="0" smtClean="0"/>
              <a:t> </a:t>
            </a:r>
            <a:r>
              <a:rPr lang="en-AU" dirty="0" err="1" smtClean="0"/>
              <a:t>beradi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E101 - riboflavin, aka B2 </a:t>
            </a:r>
            <a:r>
              <a:rPr lang="en-AU" dirty="0" err="1" smtClean="0"/>
              <a:t>vitamini</a:t>
            </a:r>
            <a:r>
              <a:rPr lang="en-AU" dirty="0" smtClean="0"/>
              <a:t>. </a:t>
            </a:r>
            <a:r>
              <a:rPr lang="en-AU" dirty="0" err="1" smtClean="0"/>
              <a:t>Gemoglobin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metabolizm</a:t>
            </a:r>
            <a:r>
              <a:rPr lang="en-AU" dirty="0" smtClean="0"/>
              <a:t> </a:t>
            </a:r>
            <a:r>
              <a:rPr lang="en-AU" dirty="0" err="1" smtClean="0"/>
              <a:t>sintezida</a:t>
            </a:r>
            <a:r>
              <a:rPr lang="en-AU" dirty="0" smtClean="0"/>
              <a:t> </a:t>
            </a:r>
            <a:r>
              <a:rPr lang="en-AU" dirty="0" err="1" smtClean="0"/>
              <a:t>faol</a:t>
            </a:r>
            <a:r>
              <a:rPr lang="en-AU" dirty="0" smtClean="0"/>
              <a:t> </a:t>
            </a:r>
            <a:r>
              <a:rPr lang="en-AU" dirty="0" err="1" smtClean="0"/>
              <a:t>ishtirok</a:t>
            </a:r>
            <a:r>
              <a:rPr lang="en-AU" dirty="0" smtClean="0"/>
              <a:t> </a:t>
            </a:r>
            <a:r>
              <a:rPr lang="en-AU" dirty="0" err="1" smtClean="0"/>
              <a:t>etadi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E160d - </a:t>
            </a:r>
            <a:r>
              <a:rPr lang="en-AU" dirty="0" err="1" smtClean="0"/>
              <a:t>Likopen</a:t>
            </a:r>
            <a:r>
              <a:rPr lang="en-AU" dirty="0" smtClean="0"/>
              <a:t>. </a:t>
            </a:r>
            <a:r>
              <a:rPr lang="en-AU" dirty="0" err="1" smtClean="0"/>
              <a:t>Immunitet</a:t>
            </a:r>
            <a:r>
              <a:rPr lang="en-AU" dirty="0" smtClean="0"/>
              <a:t> </a:t>
            </a:r>
            <a:r>
              <a:rPr lang="en-AU" dirty="0" err="1" smtClean="0"/>
              <a:t>tizimini</a:t>
            </a:r>
            <a:r>
              <a:rPr lang="en-AU" dirty="0" smtClean="0"/>
              <a:t> </a:t>
            </a:r>
            <a:r>
              <a:rPr lang="en-AU" dirty="0" err="1" smtClean="0"/>
              <a:t>mustahkamlaydi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E270 - </a:t>
            </a:r>
            <a:r>
              <a:rPr lang="en-AU" dirty="0" err="1" smtClean="0"/>
              <a:t>sut</a:t>
            </a:r>
            <a:r>
              <a:rPr lang="en-AU" dirty="0" smtClean="0"/>
              <a:t> </a:t>
            </a:r>
            <a:r>
              <a:rPr lang="en-AU" dirty="0" err="1" smtClean="0"/>
              <a:t>kislotasi</a:t>
            </a:r>
            <a:r>
              <a:rPr lang="en-AU" dirty="0" smtClean="0"/>
              <a:t>. </a:t>
            </a:r>
            <a:r>
              <a:rPr lang="en-AU" dirty="0" err="1" smtClean="0"/>
              <a:t>Antioksidant</a:t>
            </a:r>
            <a:r>
              <a:rPr lang="en-AU" dirty="0" smtClean="0"/>
              <a:t> </a:t>
            </a:r>
            <a:r>
              <a:rPr lang="en-AU" dirty="0" err="1" smtClean="0"/>
              <a:t>xususiyatlarga</a:t>
            </a:r>
            <a:r>
              <a:rPr lang="en-AU" dirty="0" smtClean="0"/>
              <a:t> </a:t>
            </a:r>
            <a:r>
              <a:rPr lang="en-AU" dirty="0" err="1" smtClean="0"/>
              <a:t>ega</a:t>
            </a:r>
            <a:r>
              <a:rPr lang="en-A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0"/>
            <a:ext cx="7862150" cy="6248400"/>
          </a:xfrm>
        </p:spPr>
        <p:txBody>
          <a:bodyPr>
            <a:normAutofit/>
          </a:bodyPr>
          <a:lstStyle/>
          <a:p>
            <a:pPr fontAlgn="base"/>
            <a:r>
              <a:rPr lang="en-AU" dirty="0" smtClean="0"/>
              <a:t>E300 - </a:t>
            </a:r>
            <a:r>
              <a:rPr lang="en-AU" dirty="0" err="1" smtClean="0"/>
              <a:t>askorbin</a:t>
            </a:r>
            <a:r>
              <a:rPr lang="en-AU" dirty="0" smtClean="0"/>
              <a:t> </a:t>
            </a:r>
            <a:r>
              <a:rPr lang="en-AU" dirty="0" err="1" smtClean="0"/>
              <a:t>kislotasi</a:t>
            </a:r>
            <a:r>
              <a:rPr lang="en-AU" dirty="0" smtClean="0"/>
              <a:t>, u </a:t>
            </a:r>
            <a:r>
              <a:rPr lang="en-AU" dirty="0" err="1" smtClean="0"/>
              <a:t>shuningdek</a:t>
            </a:r>
            <a:r>
              <a:rPr lang="en-AU" dirty="0" smtClean="0"/>
              <a:t> S </a:t>
            </a:r>
            <a:r>
              <a:rPr lang="en-AU" dirty="0" err="1" smtClean="0"/>
              <a:t>vitamini</a:t>
            </a:r>
            <a:r>
              <a:rPr lang="en-AU" dirty="0" smtClean="0"/>
              <a:t> </a:t>
            </a:r>
            <a:r>
              <a:rPr lang="en-AU" dirty="0" err="1" smtClean="0"/>
              <a:t>bo'lib</a:t>
            </a:r>
            <a:r>
              <a:rPr lang="en-AU" dirty="0" smtClean="0"/>
              <a:t>, </a:t>
            </a:r>
            <a:r>
              <a:rPr lang="en-AU" dirty="0" err="1" smtClean="0"/>
              <a:t>immunitetni</a:t>
            </a:r>
            <a:r>
              <a:rPr lang="en-AU" dirty="0" smtClean="0"/>
              <a:t> </a:t>
            </a:r>
            <a:r>
              <a:rPr lang="en-AU" dirty="0" err="1" smtClean="0"/>
              <a:t>oshiradi</a:t>
            </a:r>
            <a:r>
              <a:rPr lang="en-AU" dirty="0" smtClean="0"/>
              <a:t>, </a:t>
            </a:r>
            <a:r>
              <a:rPr lang="en-AU" dirty="0" err="1" smtClean="0"/>
              <a:t>terining</a:t>
            </a:r>
            <a:r>
              <a:rPr lang="en-AU" dirty="0" smtClean="0"/>
              <a:t> </a:t>
            </a:r>
            <a:r>
              <a:rPr lang="en-AU" dirty="0" err="1" smtClean="0"/>
              <a:t>holatini</a:t>
            </a:r>
            <a:r>
              <a:rPr lang="en-AU" dirty="0" smtClean="0"/>
              <a:t> </a:t>
            </a:r>
            <a:r>
              <a:rPr lang="en-AU" dirty="0" err="1" smtClean="0"/>
              <a:t>yaxshilaydi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ko'p</a:t>
            </a:r>
            <a:r>
              <a:rPr lang="en-AU" dirty="0" smtClean="0"/>
              <a:t> </a:t>
            </a:r>
            <a:r>
              <a:rPr lang="en-AU" dirty="0" err="1" smtClean="0"/>
              <a:t>foyda</a:t>
            </a:r>
            <a:r>
              <a:rPr lang="en-AU" dirty="0" smtClean="0"/>
              <a:t> </a:t>
            </a:r>
            <a:r>
              <a:rPr lang="en-AU" dirty="0" err="1" smtClean="0"/>
              <a:t>keltiradi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E322 - </a:t>
            </a:r>
            <a:r>
              <a:rPr lang="en-AU" dirty="0" err="1" smtClean="0"/>
              <a:t>lesitin</a:t>
            </a:r>
            <a:r>
              <a:rPr lang="en-AU" dirty="0" smtClean="0"/>
              <a:t>. Bu </a:t>
            </a:r>
            <a:r>
              <a:rPr lang="en-AU" dirty="0" err="1" smtClean="0"/>
              <a:t>immunitet</a:t>
            </a:r>
            <a:r>
              <a:rPr lang="en-AU" dirty="0" smtClean="0"/>
              <a:t> </a:t>
            </a:r>
            <a:r>
              <a:rPr lang="en-AU" dirty="0" err="1" smtClean="0"/>
              <a:t>tizimini</a:t>
            </a:r>
            <a:r>
              <a:rPr lang="en-AU" dirty="0" smtClean="0"/>
              <a:t> </a:t>
            </a:r>
            <a:r>
              <a:rPr lang="en-AU" dirty="0" err="1" smtClean="0"/>
              <a:t>qo'llab-quvvatlaydi</a:t>
            </a:r>
            <a:r>
              <a:rPr lang="en-AU" dirty="0" smtClean="0"/>
              <a:t>, </a:t>
            </a:r>
            <a:r>
              <a:rPr lang="en-AU" dirty="0" err="1" smtClean="0"/>
              <a:t>safro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gemopoez</a:t>
            </a:r>
            <a:r>
              <a:rPr lang="en-AU" dirty="0" smtClean="0"/>
              <a:t> </a:t>
            </a:r>
            <a:r>
              <a:rPr lang="en-AU" dirty="0" err="1" smtClean="0"/>
              <a:t>jarayonlarining</a:t>
            </a:r>
            <a:r>
              <a:rPr lang="en-AU" dirty="0" smtClean="0"/>
              <a:t> </a:t>
            </a:r>
            <a:r>
              <a:rPr lang="en-AU" dirty="0" err="1" smtClean="0"/>
              <a:t>sifatini</a:t>
            </a:r>
            <a:r>
              <a:rPr lang="en-AU" dirty="0" smtClean="0"/>
              <a:t> </a:t>
            </a:r>
            <a:r>
              <a:rPr lang="en-AU" dirty="0" err="1" smtClean="0"/>
              <a:t>yaxshilaydi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E440 - </a:t>
            </a:r>
            <a:r>
              <a:rPr lang="en-AU" dirty="0" err="1" smtClean="0"/>
              <a:t>pektin</a:t>
            </a:r>
            <a:r>
              <a:rPr lang="en-AU" dirty="0" smtClean="0"/>
              <a:t>. </a:t>
            </a:r>
            <a:r>
              <a:rPr lang="en-AU" dirty="0" err="1" smtClean="0"/>
              <a:t>Ichaklarni</a:t>
            </a:r>
            <a:r>
              <a:rPr lang="en-AU" dirty="0" smtClean="0"/>
              <a:t> </a:t>
            </a:r>
            <a:r>
              <a:rPr lang="en-AU" dirty="0" err="1" smtClean="0"/>
              <a:t>tozalang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E916 - </a:t>
            </a:r>
            <a:r>
              <a:rPr lang="en-AU" dirty="0" err="1" smtClean="0"/>
              <a:t>kaltsiy</a:t>
            </a:r>
            <a:r>
              <a:rPr lang="en-AU" dirty="0" smtClean="0"/>
              <a:t> </a:t>
            </a:r>
            <a:r>
              <a:rPr lang="en-AU" dirty="0" err="1" smtClean="0"/>
              <a:t>yod</a:t>
            </a:r>
            <a:r>
              <a:rPr lang="en-AU" dirty="0" smtClean="0"/>
              <a:t> </a:t>
            </a:r>
            <a:r>
              <a:rPr lang="en-AU" dirty="0" err="1" smtClean="0"/>
              <a:t>Ovqatni</a:t>
            </a:r>
            <a:r>
              <a:rPr lang="en-AU" dirty="0" smtClean="0"/>
              <a:t> </a:t>
            </a:r>
            <a:r>
              <a:rPr lang="en-AU" dirty="0" err="1" smtClean="0"/>
              <a:t>yod</a:t>
            </a:r>
            <a:r>
              <a:rPr lang="en-AU" dirty="0" smtClean="0"/>
              <a:t> </a:t>
            </a:r>
            <a:r>
              <a:rPr lang="en-AU" dirty="0" err="1" smtClean="0"/>
              <a:t>bilan</a:t>
            </a:r>
            <a:r>
              <a:rPr lang="en-AU" dirty="0" smtClean="0"/>
              <a:t> </a:t>
            </a:r>
            <a:r>
              <a:rPr lang="en-AU" dirty="0" err="1" smtClean="0"/>
              <a:t>boyitish</a:t>
            </a:r>
            <a:r>
              <a:rPr lang="en-AU" dirty="0" smtClean="0"/>
              <a:t> </a:t>
            </a:r>
            <a:r>
              <a:rPr lang="en-AU" dirty="0" err="1" smtClean="0"/>
              <a:t>uchun</a:t>
            </a:r>
            <a:r>
              <a:rPr lang="en-AU" dirty="0" smtClean="0"/>
              <a:t> </a:t>
            </a:r>
            <a:r>
              <a:rPr lang="en-AU" dirty="0" err="1" smtClean="0"/>
              <a:t>ishlatiladi</a:t>
            </a:r>
            <a:r>
              <a:rPr lang="en-A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39850"/>
          </a:xfrm>
        </p:spPr>
        <p:txBody>
          <a:bodyPr>
            <a:normAutofit fontScale="90000"/>
          </a:bodyPr>
          <a:lstStyle/>
          <a:p>
            <a:pPr algn="ctr"/>
            <a:r>
              <a:rPr lang="en-AU" b="1" dirty="0" err="1" smtClean="0"/>
              <a:t>Neytral</a:t>
            </a:r>
            <a:r>
              <a:rPr lang="en-AU" b="1" dirty="0" smtClean="0"/>
              <a:t> </a:t>
            </a:r>
            <a:r>
              <a:rPr lang="en-AU" b="1" dirty="0" err="1" smtClean="0"/>
              <a:t>oziq-ovqat</a:t>
            </a:r>
            <a:r>
              <a:rPr lang="en-AU" b="1" dirty="0" smtClean="0"/>
              <a:t> </a:t>
            </a:r>
            <a:r>
              <a:rPr lang="en-AU" b="1" dirty="0" err="1" smtClean="0"/>
              <a:t>qo'shimchalari</a:t>
            </a:r>
            <a:r>
              <a:rPr lang="en-AU" b="1" dirty="0" smtClean="0"/>
              <a:t> </a:t>
            </a:r>
            <a:r>
              <a:rPr lang="en-AU" b="1" dirty="0" err="1" smtClean="0"/>
              <a:t>nisbatan</a:t>
            </a:r>
            <a:r>
              <a:rPr lang="en-AU" b="1" dirty="0" smtClean="0"/>
              <a:t> </a:t>
            </a:r>
            <a:r>
              <a:rPr lang="en-AU" b="1" dirty="0" err="1" smtClean="0"/>
              <a:t>zararsizdir</a:t>
            </a:r>
            <a:r>
              <a:rPr lang="en-AU" b="1" dirty="0" smtClean="0"/>
              <a:t/>
            </a:r>
            <a:br>
              <a:rPr lang="en-A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en-AU" dirty="0" smtClean="0"/>
              <a:t>E140 - </a:t>
            </a:r>
            <a:r>
              <a:rPr lang="en-AU" dirty="0" err="1" smtClean="0"/>
              <a:t>xlorofill</a:t>
            </a:r>
            <a:r>
              <a:rPr lang="en-AU" dirty="0" smtClean="0"/>
              <a:t>. </a:t>
            </a:r>
            <a:r>
              <a:rPr lang="en-AU" dirty="0" err="1" smtClean="0"/>
              <a:t>O'simliklar</a:t>
            </a:r>
            <a:r>
              <a:rPr lang="en-AU" dirty="0" smtClean="0"/>
              <a:t> </a:t>
            </a:r>
            <a:r>
              <a:rPr lang="en-AU" dirty="0" err="1" smtClean="0"/>
              <a:t>yashil</a:t>
            </a:r>
            <a:r>
              <a:rPr lang="en-AU" dirty="0" smtClean="0"/>
              <a:t> </a:t>
            </a:r>
            <a:r>
              <a:rPr lang="en-AU" dirty="0" err="1" smtClean="0"/>
              <a:t>rangga</a:t>
            </a:r>
            <a:r>
              <a:rPr lang="en-AU" dirty="0" smtClean="0"/>
              <a:t> </a:t>
            </a:r>
            <a:r>
              <a:rPr lang="en-AU" dirty="0" err="1" smtClean="0"/>
              <a:t>aylanadi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E162 - </a:t>
            </a:r>
            <a:r>
              <a:rPr lang="en-AU" dirty="0" err="1" smtClean="0"/>
              <a:t>Betanin</a:t>
            </a:r>
            <a:r>
              <a:rPr lang="en-AU" dirty="0" smtClean="0"/>
              <a:t> - </a:t>
            </a:r>
            <a:r>
              <a:rPr lang="en-AU" dirty="0" err="1" smtClean="0"/>
              <a:t>qizil</a:t>
            </a:r>
            <a:r>
              <a:rPr lang="en-AU" dirty="0" smtClean="0"/>
              <a:t> </a:t>
            </a:r>
            <a:r>
              <a:rPr lang="en-AU" dirty="0" err="1" smtClean="0"/>
              <a:t>bo'yoq</a:t>
            </a:r>
            <a:r>
              <a:rPr lang="en-AU" dirty="0" smtClean="0"/>
              <a:t>. U </a:t>
            </a:r>
            <a:r>
              <a:rPr lang="en-AU" dirty="0" err="1" smtClean="0"/>
              <a:t>lavlagi</a:t>
            </a:r>
            <a:r>
              <a:rPr lang="en-AU" dirty="0" smtClean="0"/>
              <a:t> </a:t>
            </a:r>
            <a:r>
              <a:rPr lang="en-AU" dirty="0" err="1" smtClean="0"/>
              <a:t>ichidan</a:t>
            </a:r>
            <a:r>
              <a:rPr lang="en-AU" dirty="0" smtClean="0"/>
              <a:t> </a:t>
            </a:r>
            <a:r>
              <a:rPr lang="en-AU" dirty="0" err="1" smtClean="0"/>
              <a:t>olinadi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E170 - </a:t>
            </a:r>
            <a:r>
              <a:rPr lang="en-AU" dirty="0" err="1" smtClean="0"/>
              <a:t>kaltsiy</a:t>
            </a:r>
            <a:r>
              <a:rPr lang="en-AU" dirty="0" smtClean="0"/>
              <a:t> </a:t>
            </a:r>
            <a:r>
              <a:rPr lang="en-AU" dirty="0" err="1" smtClean="0"/>
              <a:t>karbonat</a:t>
            </a:r>
            <a:r>
              <a:rPr lang="en-AU" dirty="0" smtClean="0"/>
              <a:t>, </a:t>
            </a:r>
            <a:r>
              <a:rPr lang="en-AU" dirty="0" err="1" smtClean="0"/>
              <a:t>oddiyroq</a:t>
            </a:r>
            <a:r>
              <a:rPr lang="en-AU" dirty="0" smtClean="0"/>
              <a:t> </a:t>
            </a:r>
            <a:r>
              <a:rPr lang="en-AU" dirty="0" err="1" smtClean="0"/>
              <a:t>bo'lsa</a:t>
            </a:r>
            <a:r>
              <a:rPr lang="en-AU" dirty="0" smtClean="0"/>
              <a:t> - </a:t>
            </a:r>
            <a:r>
              <a:rPr lang="en-AU" dirty="0" err="1" smtClean="0"/>
              <a:t>oddiy</a:t>
            </a:r>
            <a:r>
              <a:rPr lang="en-AU" dirty="0" smtClean="0"/>
              <a:t> </a:t>
            </a:r>
            <a:r>
              <a:rPr lang="en-AU" dirty="0" err="1" smtClean="0"/>
              <a:t>bo'r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E202 - </a:t>
            </a:r>
            <a:r>
              <a:rPr lang="en-AU" dirty="0" err="1" smtClean="0"/>
              <a:t>kaliy</a:t>
            </a:r>
            <a:r>
              <a:rPr lang="en-AU" dirty="0" smtClean="0"/>
              <a:t> </a:t>
            </a:r>
            <a:r>
              <a:rPr lang="en-AU" dirty="0" err="1" smtClean="0"/>
              <a:t>sorbitol</a:t>
            </a:r>
            <a:r>
              <a:rPr lang="en-AU" dirty="0" smtClean="0"/>
              <a:t>. Bu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konservant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E290 - </a:t>
            </a:r>
            <a:r>
              <a:rPr lang="en-AU" dirty="0" err="1" smtClean="0"/>
              <a:t>karbonat</a:t>
            </a:r>
            <a:r>
              <a:rPr lang="en-AU" dirty="0" smtClean="0"/>
              <a:t> </a:t>
            </a:r>
            <a:r>
              <a:rPr lang="en-AU" dirty="0" err="1" smtClean="0"/>
              <a:t>angidrid</a:t>
            </a:r>
            <a:r>
              <a:rPr lang="en-AU" dirty="0" smtClean="0"/>
              <a:t>. Bu </a:t>
            </a:r>
            <a:r>
              <a:rPr lang="en-AU" dirty="0" err="1" smtClean="0"/>
              <a:t>odatdagi</a:t>
            </a:r>
            <a:r>
              <a:rPr lang="en-AU" dirty="0" smtClean="0"/>
              <a:t> </a:t>
            </a:r>
            <a:r>
              <a:rPr lang="en-AU" dirty="0" err="1" smtClean="0"/>
              <a:t>ichimlikni</a:t>
            </a:r>
            <a:r>
              <a:rPr lang="en-AU" dirty="0" smtClean="0"/>
              <a:t> </a:t>
            </a:r>
            <a:r>
              <a:rPr lang="en-AU" dirty="0" err="1" smtClean="0"/>
              <a:t>gazlangan</a:t>
            </a:r>
            <a:r>
              <a:rPr lang="en-AU" dirty="0" smtClean="0"/>
              <a:t> </a:t>
            </a:r>
            <a:r>
              <a:rPr lang="en-AU" dirty="0" err="1" smtClean="0"/>
              <a:t>ichimlikka</a:t>
            </a:r>
            <a:r>
              <a:rPr lang="en-AU" dirty="0" smtClean="0"/>
              <a:t> </a:t>
            </a:r>
            <a:r>
              <a:rPr lang="en-AU" dirty="0" err="1" smtClean="0"/>
              <a:t>aylantirishga</a:t>
            </a:r>
            <a:r>
              <a:rPr lang="en-AU" dirty="0" smtClean="0"/>
              <a:t> </a:t>
            </a:r>
            <a:r>
              <a:rPr lang="en-AU" dirty="0" err="1" smtClean="0"/>
              <a:t>yordam</a:t>
            </a:r>
            <a:r>
              <a:rPr lang="en-AU" dirty="0" smtClean="0"/>
              <a:t> </a:t>
            </a:r>
            <a:r>
              <a:rPr lang="en-AU" dirty="0" err="1" smtClean="0"/>
              <a:t>beradi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E500 - </a:t>
            </a:r>
            <a:r>
              <a:rPr lang="en-AU" dirty="0" err="1" smtClean="0"/>
              <a:t>pishirish</a:t>
            </a:r>
            <a:r>
              <a:rPr lang="en-AU" dirty="0" smtClean="0"/>
              <a:t> soda. </a:t>
            </a:r>
            <a:r>
              <a:rPr lang="en-AU" dirty="0" err="1" smtClean="0"/>
              <a:t>Moddani</a:t>
            </a:r>
            <a:r>
              <a:rPr lang="en-AU" dirty="0" smtClean="0"/>
              <a:t> </a:t>
            </a:r>
            <a:r>
              <a:rPr lang="en-AU" dirty="0" err="1" smtClean="0"/>
              <a:t>nisbatan</a:t>
            </a:r>
            <a:r>
              <a:rPr lang="en-AU" dirty="0" smtClean="0"/>
              <a:t> </a:t>
            </a:r>
            <a:r>
              <a:rPr lang="en-AU" dirty="0" err="1" smtClean="0"/>
              <a:t>zararsiz</a:t>
            </a:r>
            <a:r>
              <a:rPr lang="en-AU" dirty="0" smtClean="0"/>
              <a:t> </a:t>
            </a:r>
            <a:r>
              <a:rPr lang="en-AU" dirty="0" err="1" smtClean="0"/>
              <a:t>deb</a:t>
            </a:r>
            <a:r>
              <a:rPr lang="en-AU" dirty="0" smtClean="0"/>
              <a:t> </a:t>
            </a:r>
            <a:r>
              <a:rPr lang="en-AU" dirty="0" err="1" smtClean="0"/>
              <a:t>hisoblash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, </a:t>
            </a:r>
            <a:r>
              <a:rPr lang="en-AU" dirty="0" err="1" smtClean="0"/>
              <a:t>chunki</a:t>
            </a:r>
            <a:r>
              <a:rPr lang="en-AU" dirty="0" smtClean="0"/>
              <a:t> </a:t>
            </a:r>
            <a:r>
              <a:rPr lang="en-AU" dirty="0" err="1" smtClean="0"/>
              <a:t>ko'p</a:t>
            </a:r>
            <a:r>
              <a:rPr lang="en-AU" dirty="0" smtClean="0"/>
              <a:t> </a:t>
            </a:r>
            <a:r>
              <a:rPr lang="en-AU" dirty="0" err="1" smtClean="0"/>
              <a:t>miqdorda</a:t>
            </a:r>
            <a:r>
              <a:rPr lang="en-AU" dirty="0" smtClean="0"/>
              <a:t> u </a:t>
            </a:r>
            <a:r>
              <a:rPr lang="en-AU" dirty="0" err="1" smtClean="0"/>
              <a:t>ichak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oshqozonga</a:t>
            </a:r>
            <a:r>
              <a:rPr lang="en-AU" dirty="0" smtClean="0"/>
              <a:t> </a:t>
            </a:r>
            <a:r>
              <a:rPr lang="en-AU" dirty="0" err="1" smtClean="0"/>
              <a:t>salbiy</a:t>
            </a:r>
            <a:r>
              <a:rPr lang="en-AU" dirty="0" smtClean="0"/>
              <a:t> </a:t>
            </a:r>
            <a:r>
              <a:rPr lang="en-AU" dirty="0" err="1" smtClean="0"/>
              <a:t>ta'sir</a:t>
            </a:r>
            <a:r>
              <a:rPr lang="en-AU" dirty="0" smtClean="0"/>
              <a:t> </a:t>
            </a:r>
            <a:r>
              <a:rPr lang="en-AU" dirty="0" err="1" smtClean="0"/>
              <a:t>ko'rsatishi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.</a:t>
            </a:r>
          </a:p>
          <a:p>
            <a:pPr fontAlgn="base"/>
            <a:r>
              <a:rPr lang="en-AU" dirty="0" smtClean="0"/>
              <a:t>E913 - LANOLIN. Bu </a:t>
            </a:r>
            <a:r>
              <a:rPr lang="en-AU" dirty="0" err="1" smtClean="0"/>
              <a:t>shisha</a:t>
            </a:r>
            <a:r>
              <a:rPr lang="en-AU" dirty="0" smtClean="0"/>
              <a:t> </a:t>
            </a:r>
            <a:r>
              <a:rPr lang="en-AU" dirty="0" err="1" smtClean="0"/>
              <a:t>agenti</a:t>
            </a:r>
            <a:r>
              <a:rPr lang="en-AU" dirty="0" smtClean="0"/>
              <a:t> </a:t>
            </a:r>
            <a:r>
              <a:rPr lang="en-AU" dirty="0" err="1" smtClean="0"/>
              <a:t>sifatida</a:t>
            </a:r>
            <a:r>
              <a:rPr lang="en-AU" dirty="0" smtClean="0"/>
              <a:t> </a:t>
            </a:r>
            <a:r>
              <a:rPr lang="en-AU" dirty="0" err="1" smtClean="0"/>
              <a:t>ishlatiladi</a:t>
            </a:r>
            <a:r>
              <a:rPr lang="en-AU" dirty="0" smtClean="0"/>
              <a:t>, </a:t>
            </a:r>
            <a:r>
              <a:rPr lang="en-AU" dirty="0" err="1" smtClean="0"/>
              <a:t>ayniqsa</a:t>
            </a:r>
            <a:r>
              <a:rPr lang="en-AU" dirty="0" smtClean="0"/>
              <a:t> </a:t>
            </a:r>
            <a:r>
              <a:rPr lang="en-AU" dirty="0" err="1" smtClean="0"/>
              <a:t>qandolat</a:t>
            </a:r>
            <a:r>
              <a:rPr lang="en-AU" dirty="0" smtClean="0"/>
              <a:t> </a:t>
            </a:r>
            <a:r>
              <a:rPr lang="en-AU" dirty="0" err="1" smtClean="0"/>
              <a:t>sanoatida</a:t>
            </a:r>
            <a:r>
              <a:rPr lang="en-AU" dirty="0" smtClean="0"/>
              <a:t> </a:t>
            </a:r>
            <a:r>
              <a:rPr lang="en-AU" dirty="0" err="1" smtClean="0"/>
              <a:t>talab</a:t>
            </a:r>
            <a:r>
              <a:rPr lang="en-AU" dirty="0" smtClean="0"/>
              <a:t> </a:t>
            </a:r>
            <a:r>
              <a:rPr lang="en-AU" dirty="0" err="1" smtClean="0"/>
              <a:t>mavjud</a:t>
            </a:r>
            <a:r>
              <a:rPr lang="en-AU" dirty="0" smtClean="0"/>
              <a:t>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AU" b="1" dirty="0" err="1" smtClean="0"/>
              <a:t>Zararli</a:t>
            </a:r>
            <a:r>
              <a:rPr lang="en-AU" b="1" dirty="0" smtClean="0"/>
              <a:t> </a:t>
            </a:r>
            <a:r>
              <a:rPr lang="en-AU" b="1" dirty="0" err="1" smtClean="0"/>
              <a:t>oziq-ovqat</a:t>
            </a:r>
            <a:r>
              <a:rPr lang="en-AU" b="1" dirty="0" smtClean="0"/>
              <a:t> </a:t>
            </a:r>
            <a:r>
              <a:rPr lang="en-AU" b="1" dirty="0" err="1" smtClean="0"/>
              <a:t>qo'shimchalari</a:t>
            </a:r>
            <a:r>
              <a:rPr lang="en-AU" b="1" dirty="0" smtClean="0"/>
              <a:t/>
            </a:r>
            <a:br>
              <a:rPr lang="en-A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err="1" smtClean="0"/>
              <a:t>Zararli</a:t>
            </a:r>
            <a:r>
              <a:rPr lang="en-AU" dirty="0" smtClean="0"/>
              <a:t> </a:t>
            </a:r>
            <a:r>
              <a:rPr lang="en-AU" dirty="0" err="1" smtClean="0"/>
              <a:t>qo'shimchalar</a:t>
            </a:r>
            <a:r>
              <a:rPr lang="en-AU" dirty="0" smtClean="0"/>
              <a:t> </a:t>
            </a:r>
            <a:r>
              <a:rPr lang="en-AU" dirty="0" err="1" smtClean="0"/>
              <a:t>foydali</a:t>
            </a:r>
            <a:r>
              <a:rPr lang="en-AU" dirty="0" smtClean="0"/>
              <a:t> </a:t>
            </a:r>
            <a:r>
              <a:rPr lang="en-AU" dirty="0" err="1" smtClean="0"/>
              <a:t>moddalardan</a:t>
            </a:r>
            <a:r>
              <a:rPr lang="en-AU" dirty="0" smtClean="0"/>
              <a:t> </a:t>
            </a:r>
            <a:r>
              <a:rPr lang="en-AU" dirty="0" err="1" smtClean="0"/>
              <a:t>ko'ra</a:t>
            </a:r>
            <a:r>
              <a:rPr lang="en-AU" dirty="0" smtClean="0"/>
              <a:t> </a:t>
            </a:r>
            <a:r>
              <a:rPr lang="en-AU" dirty="0" err="1" smtClean="0"/>
              <a:t>ko'proq</a:t>
            </a:r>
            <a:r>
              <a:rPr lang="en-AU" dirty="0" smtClean="0"/>
              <a:t>. </a:t>
            </a:r>
            <a:r>
              <a:rPr lang="en-AU" dirty="0" err="1" smtClean="0"/>
              <a:t>Bularga</a:t>
            </a:r>
            <a:r>
              <a:rPr lang="en-AU" dirty="0" smtClean="0"/>
              <a:t> </a:t>
            </a:r>
            <a:r>
              <a:rPr lang="en-AU" dirty="0" err="1" smtClean="0"/>
              <a:t>nafaqat</a:t>
            </a:r>
            <a:r>
              <a:rPr lang="en-AU" dirty="0" smtClean="0"/>
              <a:t> </a:t>
            </a:r>
            <a:r>
              <a:rPr lang="en-AU" dirty="0" err="1" smtClean="0"/>
              <a:t>sintetik</a:t>
            </a:r>
            <a:r>
              <a:rPr lang="en-AU" dirty="0" smtClean="0"/>
              <a:t> </a:t>
            </a:r>
            <a:r>
              <a:rPr lang="en-AU" dirty="0" err="1" smtClean="0"/>
              <a:t>moddalar</a:t>
            </a:r>
            <a:r>
              <a:rPr lang="en-AU" dirty="0" smtClean="0"/>
              <a:t>, </a:t>
            </a:r>
            <a:r>
              <a:rPr lang="en-AU" dirty="0" err="1" smtClean="0"/>
              <a:t>balki</a:t>
            </a:r>
            <a:r>
              <a:rPr lang="en-AU" dirty="0" smtClean="0"/>
              <a:t> </a:t>
            </a:r>
            <a:r>
              <a:rPr lang="en-AU" dirty="0" err="1" smtClean="0"/>
              <a:t>tabiiy</a:t>
            </a:r>
            <a:r>
              <a:rPr lang="en-AU" dirty="0" smtClean="0"/>
              <a:t> </a:t>
            </a:r>
            <a:r>
              <a:rPr lang="en-AU" dirty="0" err="1" smtClean="0"/>
              <a:t>moddalar</a:t>
            </a:r>
            <a:r>
              <a:rPr lang="en-AU" dirty="0" smtClean="0"/>
              <a:t> ham </a:t>
            </a:r>
            <a:r>
              <a:rPr lang="en-AU" dirty="0" err="1" smtClean="0"/>
              <a:t>kiradi</a:t>
            </a:r>
            <a:r>
              <a:rPr lang="en-AU" dirty="0" smtClean="0"/>
              <a:t>. </a:t>
            </a:r>
            <a:r>
              <a:rPr lang="en-AU" dirty="0" err="1" smtClean="0"/>
              <a:t>Oziq-ovqat</a:t>
            </a:r>
            <a:r>
              <a:rPr lang="en-AU" dirty="0" smtClean="0"/>
              <a:t> </a:t>
            </a:r>
            <a:r>
              <a:rPr lang="en-AU" dirty="0" err="1" smtClean="0"/>
              <a:t>qo'shimchalarining</a:t>
            </a:r>
            <a:r>
              <a:rPr lang="en-AU" dirty="0" smtClean="0"/>
              <a:t> </a:t>
            </a:r>
            <a:r>
              <a:rPr lang="en-AU" dirty="0" err="1" smtClean="0"/>
              <a:t>zarari</a:t>
            </a:r>
            <a:r>
              <a:rPr lang="en-AU" dirty="0" smtClean="0"/>
              <a:t> </a:t>
            </a:r>
            <a:r>
              <a:rPr lang="en-AU" dirty="0" err="1" smtClean="0"/>
              <a:t>katta</a:t>
            </a:r>
            <a:r>
              <a:rPr lang="en-AU" dirty="0" smtClean="0"/>
              <a:t> </a:t>
            </a:r>
            <a:r>
              <a:rPr lang="en-AU" dirty="0" err="1" smtClean="0"/>
              <a:t>bo'lishi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, </a:t>
            </a:r>
            <a:r>
              <a:rPr lang="en-AU" dirty="0" err="1" smtClean="0"/>
              <a:t>ayniqsa</a:t>
            </a:r>
            <a:r>
              <a:rPr lang="en-AU" dirty="0" smtClean="0"/>
              <a:t>, </a:t>
            </a:r>
            <a:r>
              <a:rPr lang="en-AU" dirty="0" err="1" smtClean="0"/>
              <a:t>ular</a:t>
            </a:r>
            <a:r>
              <a:rPr lang="en-AU" dirty="0" smtClean="0"/>
              <a:t> </a:t>
            </a:r>
            <a:r>
              <a:rPr lang="en-AU" dirty="0" err="1" smtClean="0"/>
              <a:t>oziq-ovqat</a:t>
            </a:r>
            <a:r>
              <a:rPr lang="en-AU" dirty="0" smtClean="0"/>
              <a:t> </a:t>
            </a:r>
            <a:r>
              <a:rPr lang="en-AU" dirty="0" err="1" smtClean="0"/>
              <a:t>bilan</a:t>
            </a:r>
            <a:r>
              <a:rPr lang="en-AU" dirty="0" smtClean="0"/>
              <a:t> </a:t>
            </a:r>
            <a:r>
              <a:rPr lang="en-AU" dirty="0" err="1" smtClean="0"/>
              <a:t>muntazam</a:t>
            </a:r>
            <a:r>
              <a:rPr lang="en-AU" dirty="0" smtClean="0"/>
              <a:t> </a:t>
            </a:r>
            <a:r>
              <a:rPr lang="en-AU" dirty="0" err="1" smtClean="0"/>
              <a:t>ravishda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ko'p</a:t>
            </a:r>
            <a:r>
              <a:rPr lang="en-AU" dirty="0" smtClean="0"/>
              <a:t> </a:t>
            </a:r>
            <a:r>
              <a:rPr lang="en-AU" dirty="0" err="1" smtClean="0"/>
              <a:t>miqdorda</a:t>
            </a:r>
            <a:r>
              <a:rPr lang="en-AU" dirty="0" smtClean="0"/>
              <a:t> </a:t>
            </a:r>
            <a:r>
              <a:rPr lang="en-AU" dirty="0" err="1" smtClean="0"/>
              <a:t>iste'mol</a:t>
            </a:r>
            <a:r>
              <a:rPr lang="en-AU" dirty="0" smtClean="0"/>
              <a:t> </a:t>
            </a:r>
            <a:r>
              <a:rPr lang="en-AU" dirty="0" err="1" smtClean="0"/>
              <a:t>qilinadigan</a:t>
            </a:r>
            <a:r>
              <a:rPr lang="en-AU" dirty="0" smtClean="0"/>
              <a:t> </a:t>
            </a:r>
            <a:r>
              <a:rPr lang="en-AU" dirty="0" err="1" smtClean="0"/>
              <a:t>bo'lsa</a:t>
            </a:r>
            <a:r>
              <a:rPr lang="en-A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357166"/>
            <a:ext cx="8076464" cy="5891234"/>
          </a:xfrm>
        </p:spPr>
        <p:txBody>
          <a:bodyPr/>
          <a:lstStyle/>
          <a:p>
            <a:pPr fontAlgn="base"/>
            <a:r>
              <a:rPr lang="en-AU" b="1" dirty="0" err="1" smtClean="0"/>
              <a:t>Hozirgi</a:t>
            </a:r>
            <a:r>
              <a:rPr lang="en-AU" b="1" dirty="0" smtClean="0"/>
              <a:t> </a:t>
            </a:r>
            <a:r>
              <a:rPr lang="en-AU" b="1" dirty="0" err="1" smtClean="0"/>
              <a:t>vaqtda</a:t>
            </a:r>
            <a:r>
              <a:rPr lang="en-AU" b="1" dirty="0" smtClean="0"/>
              <a:t> </a:t>
            </a:r>
            <a:r>
              <a:rPr lang="en-AU" b="1" dirty="0" err="1" smtClean="0"/>
              <a:t>Rossiyada</a:t>
            </a:r>
            <a:r>
              <a:rPr lang="en-AU" b="1" dirty="0" smtClean="0"/>
              <a:t> </a:t>
            </a:r>
            <a:r>
              <a:rPr lang="en-AU" b="1" dirty="0" err="1" smtClean="0"/>
              <a:t>qo'shimchalar</a:t>
            </a:r>
            <a:r>
              <a:rPr lang="en-AU" b="1" dirty="0" smtClean="0"/>
              <a:t> </a:t>
            </a:r>
            <a:r>
              <a:rPr lang="en-AU" b="1" dirty="0" err="1" smtClean="0"/>
              <a:t>taqiqlangan</a:t>
            </a:r>
            <a:r>
              <a:rPr lang="en-AU" b="1" dirty="0" smtClean="0"/>
              <a:t>:</a:t>
            </a:r>
            <a:endParaRPr lang="en-AU" dirty="0" smtClean="0"/>
          </a:p>
          <a:p>
            <a:pPr fontAlgn="base"/>
            <a:r>
              <a:rPr lang="en-AU" dirty="0" smtClean="0"/>
              <a:t>non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unni</a:t>
            </a:r>
            <a:r>
              <a:rPr lang="en-AU" dirty="0" smtClean="0"/>
              <a:t> </a:t>
            </a:r>
            <a:r>
              <a:rPr lang="en-AU" dirty="0" err="1" smtClean="0"/>
              <a:t>yaxshilaydigan</a:t>
            </a:r>
            <a:r>
              <a:rPr lang="en-AU" dirty="0" smtClean="0"/>
              <a:t> </a:t>
            </a:r>
            <a:r>
              <a:rPr lang="en-AU" dirty="0" err="1" smtClean="0"/>
              <a:t>moddalar</a:t>
            </a:r>
            <a:r>
              <a:rPr lang="en-AU" dirty="0" smtClean="0"/>
              <a:t> - E924a, E924d;</a:t>
            </a:r>
          </a:p>
          <a:p>
            <a:pPr fontAlgn="base"/>
            <a:r>
              <a:rPr lang="en-AU" dirty="0" err="1" smtClean="0"/>
              <a:t>konservantlar</a:t>
            </a:r>
            <a:r>
              <a:rPr lang="en-AU" dirty="0" smtClean="0"/>
              <a:t> - E217, E216, E240;</a:t>
            </a:r>
          </a:p>
          <a:p>
            <a:pPr fontAlgn="base"/>
            <a:r>
              <a:rPr lang="en-AU" dirty="0" err="1" smtClean="0"/>
              <a:t>bo'yoqlar</a:t>
            </a:r>
            <a:r>
              <a:rPr lang="en-AU" dirty="0" smtClean="0"/>
              <a:t> - E121, E173, E128, E123, Red 2G, E240.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r\Desktop\5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28662" y="357166"/>
            <a:ext cx="8215338" cy="61436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fontAlgn="base"/>
            <a:r>
              <a:rPr lang="en-AU" dirty="0" err="1" smtClean="0"/>
              <a:t>Masalan</a:t>
            </a:r>
            <a:r>
              <a:rPr lang="en-AU" dirty="0" smtClean="0"/>
              <a:t>, E621 </a:t>
            </a:r>
            <a:r>
              <a:rPr lang="en-AU" dirty="0" err="1" smtClean="0"/>
              <a:t>belgisi</a:t>
            </a:r>
            <a:r>
              <a:rPr lang="en-AU" dirty="0" smtClean="0"/>
              <a:t> </a:t>
            </a:r>
            <a:r>
              <a:rPr lang="en-AU" dirty="0" err="1" smtClean="0"/>
              <a:t>ostida</a:t>
            </a:r>
            <a:r>
              <a:rPr lang="en-AU" dirty="0" smtClean="0"/>
              <a:t> </a:t>
            </a:r>
            <a:r>
              <a:rPr lang="en-AU" dirty="0" err="1" smtClean="0"/>
              <a:t>yashiringan</a:t>
            </a:r>
            <a:r>
              <a:rPr lang="en-AU" dirty="0" smtClean="0"/>
              <a:t> </a:t>
            </a:r>
            <a:r>
              <a:rPr lang="en-AU" dirty="0" err="1" smtClean="0"/>
              <a:t>monosodyum</a:t>
            </a:r>
            <a:r>
              <a:rPr lang="en-AU" dirty="0" smtClean="0"/>
              <a:t> </a:t>
            </a:r>
            <a:r>
              <a:rPr lang="en-AU" dirty="0" err="1" smtClean="0"/>
              <a:t>glutamat</a:t>
            </a:r>
            <a:r>
              <a:rPr lang="en-AU" dirty="0" smtClean="0"/>
              <a:t> </a:t>
            </a:r>
            <a:r>
              <a:rPr lang="en-AU" dirty="0" err="1" smtClean="0"/>
              <a:t>mashhur</a:t>
            </a:r>
            <a:r>
              <a:rPr lang="en-AU" dirty="0" smtClean="0"/>
              <a:t> </a:t>
            </a:r>
            <a:r>
              <a:rPr lang="en-AU" dirty="0" err="1" smtClean="0"/>
              <a:t>lazzat</a:t>
            </a:r>
            <a:r>
              <a:rPr lang="en-AU" dirty="0" smtClean="0"/>
              <a:t> </a:t>
            </a:r>
            <a:r>
              <a:rPr lang="en-AU" dirty="0" err="1" smtClean="0"/>
              <a:t>kuchaytiruvchisi</a:t>
            </a:r>
            <a:r>
              <a:rPr lang="en-AU" dirty="0" smtClean="0"/>
              <a:t>. </a:t>
            </a:r>
            <a:r>
              <a:rPr lang="en-AU" dirty="0" err="1" smtClean="0"/>
              <a:t>Buni</a:t>
            </a:r>
            <a:r>
              <a:rPr lang="en-AU" dirty="0" smtClean="0"/>
              <a:t> </a:t>
            </a:r>
            <a:r>
              <a:rPr lang="en-AU" dirty="0" err="1" smtClean="0"/>
              <a:t>zararli</a:t>
            </a:r>
            <a:r>
              <a:rPr lang="en-AU" dirty="0" smtClean="0"/>
              <a:t> </a:t>
            </a:r>
            <a:r>
              <a:rPr lang="en-AU" dirty="0" err="1" smtClean="0"/>
              <a:t>deb</a:t>
            </a:r>
            <a:r>
              <a:rPr lang="en-AU" dirty="0" smtClean="0"/>
              <a:t> </a:t>
            </a:r>
            <a:r>
              <a:rPr lang="en-AU" dirty="0" err="1" smtClean="0"/>
              <a:t>atash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 </a:t>
            </a:r>
            <a:r>
              <a:rPr lang="en-AU" dirty="0" err="1" smtClean="0"/>
              <a:t>emasga</a:t>
            </a:r>
            <a:r>
              <a:rPr lang="en-AU" dirty="0" smtClean="0"/>
              <a:t> </a:t>
            </a:r>
            <a:r>
              <a:rPr lang="en-AU" dirty="0" err="1" smtClean="0"/>
              <a:t>o'xshaydi</a:t>
            </a:r>
            <a:r>
              <a:rPr lang="en-AU" dirty="0" smtClean="0"/>
              <a:t>. </a:t>
            </a:r>
            <a:r>
              <a:rPr lang="en-AU" dirty="0" err="1" smtClean="0"/>
              <a:t>Bizning</a:t>
            </a:r>
            <a:r>
              <a:rPr lang="en-AU" dirty="0" smtClean="0"/>
              <a:t> </a:t>
            </a:r>
            <a:r>
              <a:rPr lang="en-AU" dirty="0" err="1" smtClean="0"/>
              <a:t>miyamiz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yuragimiz</a:t>
            </a:r>
            <a:r>
              <a:rPr lang="en-AU" dirty="0" smtClean="0"/>
              <a:t> </a:t>
            </a:r>
            <a:r>
              <a:rPr lang="en-AU" dirty="0" err="1" smtClean="0"/>
              <a:t>bunga</a:t>
            </a:r>
            <a:r>
              <a:rPr lang="en-AU" dirty="0" smtClean="0"/>
              <a:t> </a:t>
            </a:r>
            <a:r>
              <a:rPr lang="en-AU" dirty="0" err="1" smtClean="0"/>
              <a:t>muhtoj</a:t>
            </a:r>
            <a:r>
              <a:rPr lang="en-AU" dirty="0" smtClean="0"/>
              <a:t>. Agar </a:t>
            </a:r>
            <a:r>
              <a:rPr lang="en-AU" dirty="0" err="1" smtClean="0"/>
              <a:t>tanada</a:t>
            </a:r>
            <a:r>
              <a:rPr lang="en-AU" dirty="0" smtClean="0"/>
              <a:t> </a:t>
            </a:r>
            <a:r>
              <a:rPr lang="en-AU" dirty="0" err="1" smtClean="0"/>
              <a:t>etishmasa</a:t>
            </a:r>
            <a:r>
              <a:rPr lang="en-AU" dirty="0" smtClean="0"/>
              <a:t>, u </a:t>
            </a:r>
            <a:r>
              <a:rPr lang="en-AU" dirty="0" err="1" smtClean="0"/>
              <a:t>o'z-o'zidan</a:t>
            </a:r>
            <a:r>
              <a:rPr lang="en-AU" dirty="0" smtClean="0"/>
              <a:t> </a:t>
            </a:r>
            <a:r>
              <a:rPr lang="en-AU" dirty="0" err="1" smtClean="0"/>
              <a:t>moddani</a:t>
            </a:r>
            <a:r>
              <a:rPr lang="en-AU" dirty="0" smtClean="0"/>
              <a:t> </a:t>
            </a:r>
            <a:r>
              <a:rPr lang="en-AU" dirty="0" err="1" smtClean="0"/>
              <a:t>ishlab</a:t>
            </a:r>
            <a:r>
              <a:rPr lang="en-AU" dirty="0" smtClean="0"/>
              <a:t> </a:t>
            </a:r>
            <a:r>
              <a:rPr lang="en-AU" dirty="0" err="1" smtClean="0"/>
              <a:t>chiqarishi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. </a:t>
            </a:r>
            <a:r>
              <a:rPr lang="en-AU" dirty="0" err="1" smtClean="0"/>
              <a:t>Ortiqcha</a:t>
            </a:r>
            <a:r>
              <a:rPr lang="en-AU" dirty="0" smtClean="0"/>
              <a:t> </a:t>
            </a:r>
            <a:r>
              <a:rPr lang="en-AU" dirty="0" err="1" smtClean="0"/>
              <a:t>miqdorda</a:t>
            </a:r>
            <a:r>
              <a:rPr lang="en-AU" dirty="0" smtClean="0"/>
              <a:t> </a:t>
            </a:r>
            <a:r>
              <a:rPr lang="en-AU" dirty="0" err="1" smtClean="0"/>
              <a:t>glutamat</a:t>
            </a:r>
            <a:r>
              <a:rPr lang="en-AU" dirty="0" smtClean="0"/>
              <a:t> </a:t>
            </a:r>
            <a:r>
              <a:rPr lang="en-AU" dirty="0" err="1" smtClean="0"/>
              <a:t>toksik</a:t>
            </a:r>
            <a:r>
              <a:rPr lang="en-AU" dirty="0" smtClean="0"/>
              <a:t> </a:t>
            </a:r>
            <a:r>
              <a:rPr lang="en-AU" dirty="0" err="1" smtClean="0"/>
              <a:t>ta'sirga</a:t>
            </a:r>
            <a:r>
              <a:rPr lang="en-AU" dirty="0" smtClean="0"/>
              <a:t> </a:t>
            </a:r>
            <a:r>
              <a:rPr lang="en-AU" dirty="0" err="1" smtClean="0"/>
              <a:t>ega</a:t>
            </a:r>
            <a:r>
              <a:rPr lang="en-AU" dirty="0" smtClean="0"/>
              <a:t> </a:t>
            </a:r>
            <a:r>
              <a:rPr lang="en-AU" dirty="0" err="1" smtClean="0"/>
              <a:t>bo'lishi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jigar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oshqozon</a:t>
            </a:r>
            <a:r>
              <a:rPr lang="en-AU" dirty="0" smtClean="0"/>
              <a:t> </a:t>
            </a:r>
            <a:r>
              <a:rPr lang="en-AU" dirty="0" err="1" smtClean="0"/>
              <a:t>osti</a:t>
            </a:r>
            <a:r>
              <a:rPr lang="en-AU" dirty="0" smtClean="0"/>
              <a:t> </a:t>
            </a:r>
            <a:r>
              <a:rPr lang="en-AU" dirty="0" err="1" smtClean="0"/>
              <a:t>bezi</a:t>
            </a:r>
            <a:r>
              <a:rPr lang="en-AU" dirty="0" smtClean="0"/>
              <a:t> </a:t>
            </a:r>
            <a:r>
              <a:rPr lang="en-AU" dirty="0" err="1" smtClean="0"/>
              <a:t>undan</a:t>
            </a:r>
            <a:r>
              <a:rPr lang="en-AU" dirty="0" smtClean="0"/>
              <a:t> </a:t>
            </a:r>
            <a:r>
              <a:rPr lang="en-AU" dirty="0" err="1" smtClean="0"/>
              <a:t>ko'proq</a:t>
            </a:r>
            <a:r>
              <a:rPr lang="en-AU" dirty="0" smtClean="0"/>
              <a:t> </a:t>
            </a:r>
            <a:r>
              <a:rPr lang="en-AU" dirty="0" err="1" smtClean="0"/>
              <a:t>narsani</a:t>
            </a:r>
            <a:r>
              <a:rPr lang="en-AU" dirty="0" smtClean="0"/>
              <a:t> </a:t>
            </a:r>
            <a:r>
              <a:rPr lang="en-AU" dirty="0" err="1" smtClean="0"/>
              <a:t>oladi</a:t>
            </a:r>
            <a:r>
              <a:rPr lang="en-AU" dirty="0" smtClean="0"/>
              <a:t>. Bu </a:t>
            </a:r>
            <a:r>
              <a:rPr lang="en-AU" dirty="0" err="1" smtClean="0"/>
              <a:t>giyohvandlik</a:t>
            </a:r>
            <a:r>
              <a:rPr lang="en-AU" dirty="0" smtClean="0"/>
              <a:t>, </a:t>
            </a:r>
            <a:r>
              <a:rPr lang="en-AU" dirty="0" err="1" smtClean="0"/>
              <a:t>allergik</a:t>
            </a:r>
            <a:r>
              <a:rPr lang="en-AU" dirty="0" smtClean="0"/>
              <a:t> </a:t>
            </a:r>
            <a:r>
              <a:rPr lang="en-AU" dirty="0" err="1" smtClean="0"/>
              <a:t>reaktsiyalar</a:t>
            </a:r>
            <a:r>
              <a:rPr lang="en-AU" dirty="0" smtClean="0"/>
              <a:t>, </a:t>
            </a:r>
            <a:r>
              <a:rPr lang="en-AU" dirty="0" err="1" smtClean="0"/>
              <a:t>miyaning</a:t>
            </a:r>
            <a:r>
              <a:rPr lang="en-AU" dirty="0" smtClean="0"/>
              <a:t> </a:t>
            </a:r>
            <a:r>
              <a:rPr lang="en-AU" dirty="0" err="1" smtClean="0"/>
              <a:t>shikastlanishi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ko'rishni</a:t>
            </a:r>
            <a:r>
              <a:rPr lang="en-AU" dirty="0" smtClean="0"/>
              <a:t> </a:t>
            </a:r>
            <a:r>
              <a:rPr lang="en-AU" dirty="0" err="1" smtClean="0"/>
              <a:t>keltirib</a:t>
            </a:r>
            <a:r>
              <a:rPr lang="en-AU" dirty="0" smtClean="0"/>
              <a:t> </a:t>
            </a:r>
            <a:r>
              <a:rPr lang="en-AU" dirty="0" err="1" smtClean="0"/>
              <a:t>chiqarishi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. </a:t>
            </a:r>
            <a:r>
              <a:rPr lang="en-AU" dirty="0" err="1" smtClean="0"/>
              <a:t>Ushbu</a:t>
            </a:r>
            <a:r>
              <a:rPr lang="en-AU" dirty="0" smtClean="0"/>
              <a:t> </a:t>
            </a:r>
            <a:r>
              <a:rPr lang="en-AU" dirty="0" err="1" smtClean="0"/>
              <a:t>modda</a:t>
            </a:r>
            <a:r>
              <a:rPr lang="en-AU" dirty="0" smtClean="0"/>
              <a:t> </a:t>
            </a:r>
            <a:r>
              <a:rPr lang="en-AU" dirty="0" err="1" smtClean="0"/>
              <a:t>bolalar</a:t>
            </a:r>
            <a:r>
              <a:rPr lang="en-AU" dirty="0" smtClean="0"/>
              <a:t> </a:t>
            </a:r>
            <a:r>
              <a:rPr lang="en-AU" dirty="0" err="1" smtClean="0"/>
              <a:t>uchun</a:t>
            </a:r>
            <a:r>
              <a:rPr lang="en-AU" dirty="0" smtClean="0"/>
              <a:t> </a:t>
            </a:r>
            <a:r>
              <a:rPr lang="en-AU" dirty="0" err="1" smtClean="0"/>
              <a:t>ayniqsa</a:t>
            </a:r>
            <a:r>
              <a:rPr lang="en-AU" dirty="0" smtClean="0"/>
              <a:t> </a:t>
            </a:r>
            <a:r>
              <a:rPr lang="en-AU" dirty="0" err="1" smtClean="0"/>
              <a:t>xavflidir</a:t>
            </a:r>
            <a:r>
              <a:rPr lang="en-AU" dirty="0" smtClean="0"/>
              <a:t>. </a:t>
            </a:r>
            <a:r>
              <a:rPr lang="en-AU" dirty="0" err="1" smtClean="0"/>
              <a:t>Paketlarda</a:t>
            </a:r>
            <a:r>
              <a:rPr lang="en-AU" dirty="0" smtClean="0"/>
              <a:t> </a:t>
            </a:r>
            <a:r>
              <a:rPr lang="en-AU" dirty="0" err="1" smtClean="0"/>
              <a:t>odatda</a:t>
            </a:r>
            <a:r>
              <a:rPr lang="en-AU" dirty="0" smtClean="0"/>
              <a:t> </a:t>
            </a:r>
            <a:r>
              <a:rPr lang="en-AU" dirty="0" err="1" smtClean="0"/>
              <a:t>mahsulot</a:t>
            </a:r>
            <a:r>
              <a:rPr lang="en-AU" dirty="0" smtClean="0"/>
              <a:t> </a:t>
            </a:r>
            <a:r>
              <a:rPr lang="en-AU" dirty="0" err="1" smtClean="0"/>
              <a:t>tarkibida</a:t>
            </a:r>
            <a:r>
              <a:rPr lang="en-AU" dirty="0" smtClean="0"/>
              <a:t> </a:t>
            </a:r>
            <a:r>
              <a:rPr lang="en-AU" dirty="0" err="1" smtClean="0"/>
              <a:t>qancha</a:t>
            </a:r>
            <a:r>
              <a:rPr lang="en-AU" dirty="0" smtClean="0"/>
              <a:t> </a:t>
            </a:r>
            <a:r>
              <a:rPr lang="en-AU" dirty="0" err="1" smtClean="0"/>
              <a:t>monosodyum</a:t>
            </a:r>
            <a:r>
              <a:rPr lang="en-AU" dirty="0" smtClean="0"/>
              <a:t> </a:t>
            </a:r>
            <a:r>
              <a:rPr lang="en-AU" dirty="0" err="1" smtClean="0"/>
              <a:t>glutamat</a:t>
            </a:r>
            <a:r>
              <a:rPr lang="en-AU" dirty="0" smtClean="0"/>
              <a:t> </a:t>
            </a:r>
            <a:r>
              <a:rPr lang="en-AU" dirty="0" err="1" smtClean="0"/>
              <a:t>borligi</a:t>
            </a:r>
            <a:r>
              <a:rPr lang="en-AU" dirty="0" smtClean="0"/>
              <a:t> </a:t>
            </a:r>
            <a:r>
              <a:rPr lang="en-AU" dirty="0" err="1" smtClean="0"/>
              <a:t>ko'rsatilmagan</a:t>
            </a:r>
            <a:r>
              <a:rPr lang="en-AU" dirty="0" smtClean="0"/>
              <a:t>. </a:t>
            </a:r>
            <a:r>
              <a:rPr lang="en-AU" dirty="0" err="1" smtClean="0"/>
              <a:t>Shuning</a:t>
            </a:r>
            <a:r>
              <a:rPr lang="en-AU" dirty="0" smtClean="0"/>
              <a:t> </a:t>
            </a:r>
            <a:r>
              <a:rPr lang="en-AU" dirty="0" err="1" smtClean="0"/>
              <a:t>uchun</a:t>
            </a:r>
            <a:r>
              <a:rPr lang="en-AU" dirty="0" smtClean="0"/>
              <a:t> </a:t>
            </a:r>
            <a:r>
              <a:rPr lang="en-AU" dirty="0" err="1" smtClean="0"/>
              <a:t>tarkibidagi</a:t>
            </a:r>
            <a:r>
              <a:rPr lang="en-AU" dirty="0" smtClean="0"/>
              <a:t> </a:t>
            </a:r>
            <a:r>
              <a:rPr lang="en-AU" dirty="0" err="1" smtClean="0"/>
              <a:t>ovqatni</a:t>
            </a:r>
            <a:r>
              <a:rPr lang="en-AU" dirty="0" smtClean="0"/>
              <a:t> </a:t>
            </a:r>
            <a:r>
              <a:rPr lang="en-AU" dirty="0" err="1" smtClean="0"/>
              <a:t>ortiqcha</a:t>
            </a:r>
            <a:r>
              <a:rPr lang="en-AU" dirty="0" smtClean="0"/>
              <a:t> </a:t>
            </a:r>
            <a:r>
              <a:rPr lang="en-AU" dirty="0" err="1" smtClean="0"/>
              <a:t>iste'mol</a:t>
            </a:r>
            <a:r>
              <a:rPr lang="en-AU" dirty="0" smtClean="0"/>
              <a:t> </a:t>
            </a:r>
            <a:r>
              <a:rPr lang="en-AU" dirty="0" err="1" smtClean="0"/>
              <a:t>qilmaslik</a:t>
            </a:r>
            <a:r>
              <a:rPr lang="en-AU" dirty="0" smtClean="0"/>
              <a:t> </a:t>
            </a:r>
            <a:r>
              <a:rPr lang="en-AU" dirty="0" err="1" smtClean="0"/>
              <a:t>yaxshiroqdir</a:t>
            </a:r>
            <a:r>
              <a:rPr lang="en-AU" dirty="0" smtClean="0"/>
              <a:t>.</a:t>
            </a:r>
          </a:p>
          <a:p>
            <a:r>
              <a:rPr lang="en-AU" dirty="0" smtClean="0"/>
              <a:t/>
            </a:r>
            <a:br>
              <a:rPr lang="en-A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AU" dirty="0" smtClean="0"/>
              <a:t>E250 </a:t>
            </a:r>
            <a:r>
              <a:rPr lang="en-AU" dirty="0" err="1" smtClean="0"/>
              <a:t>qo'shimchasining</a:t>
            </a:r>
            <a:r>
              <a:rPr lang="en-AU" dirty="0" smtClean="0"/>
              <a:t> </a:t>
            </a:r>
            <a:r>
              <a:rPr lang="en-AU" dirty="0" err="1" smtClean="0"/>
              <a:t>xavfsizligi</a:t>
            </a:r>
            <a:r>
              <a:rPr lang="en-AU" dirty="0" smtClean="0"/>
              <a:t> </a:t>
            </a:r>
            <a:r>
              <a:rPr lang="en-AU" dirty="0" err="1" smtClean="0"/>
              <a:t>shubhali</a:t>
            </a:r>
            <a:r>
              <a:rPr lang="en-AU" dirty="0" smtClean="0"/>
              <a:t>. </a:t>
            </a:r>
            <a:r>
              <a:rPr lang="en-AU" dirty="0" err="1" smtClean="0"/>
              <a:t>Moddani</a:t>
            </a:r>
            <a:r>
              <a:rPr lang="en-AU" dirty="0" smtClean="0"/>
              <a:t> universal </a:t>
            </a:r>
            <a:r>
              <a:rPr lang="en-AU" dirty="0" err="1" smtClean="0"/>
              <a:t>qo'shimcha</a:t>
            </a:r>
            <a:r>
              <a:rPr lang="en-AU" dirty="0" smtClean="0"/>
              <a:t> </a:t>
            </a:r>
            <a:r>
              <a:rPr lang="en-AU" dirty="0" err="1" smtClean="0"/>
              <a:t>deb</a:t>
            </a:r>
            <a:r>
              <a:rPr lang="en-AU" dirty="0" smtClean="0"/>
              <a:t> </a:t>
            </a:r>
            <a:r>
              <a:rPr lang="en-AU" dirty="0" err="1" smtClean="0"/>
              <a:t>atash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, </a:t>
            </a:r>
            <a:r>
              <a:rPr lang="en-AU" dirty="0" err="1" smtClean="0"/>
              <a:t>chunki</a:t>
            </a:r>
            <a:r>
              <a:rPr lang="en-AU" dirty="0" smtClean="0"/>
              <a:t> u rang </a:t>
            </a:r>
            <a:r>
              <a:rPr lang="en-AU" dirty="0" err="1" smtClean="0"/>
              <a:t>beruvchi</a:t>
            </a:r>
            <a:r>
              <a:rPr lang="en-AU" dirty="0" smtClean="0"/>
              <a:t>, </a:t>
            </a:r>
            <a:r>
              <a:rPr lang="en-AU" dirty="0" err="1" smtClean="0"/>
              <a:t>antioksidant</a:t>
            </a:r>
            <a:r>
              <a:rPr lang="en-AU" dirty="0" smtClean="0"/>
              <a:t>, </a:t>
            </a:r>
            <a:r>
              <a:rPr lang="en-AU" dirty="0" err="1" smtClean="0"/>
              <a:t>saqlovchi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rang </a:t>
            </a:r>
            <a:r>
              <a:rPr lang="en-AU" dirty="0" err="1" smtClean="0"/>
              <a:t>stabilizatori</a:t>
            </a:r>
            <a:r>
              <a:rPr lang="en-AU" dirty="0" smtClean="0"/>
              <a:t> </a:t>
            </a:r>
            <a:r>
              <a:rPr lang="en-AU" dirty="0" err="1" smtClean="0"/>
              <a:t>sifatida</a:t>
            </a:r>
            <a:r>
              <a:rPr lang="en-AU" dirty="0" smtClean="0"/>
              <a:t> </a:t>
            </a:r>
            <a:r>
              <a:rPr lang="en-AU" dirty="0" err="1" smtClean="0"/>
              <a:t>ishlatiladi</a:t>
            </a:r>
            <a:r>
              <a:rPr lang="en-AU" dirty="0" smtClean="0"/>
              <a:t>. </a:t>
            </a:r>
            <a:r>
              <a:rPr lang="en-AU" dirty="0" err="1" smtClean="0"/>
              <a:t>Natriy</a:t>
            </a:r>
            <a:r>
              <a:rPr lang="en-AU" dirty="0" smtClean="0"/>
              <a:t> </a:t>
            </a:r>
            <a:r>
              <a:rPr lang="en-AU" dirty="0" err="1" smtClean="0"/>
              <a:t>nitratning</a:t>
            </a:r>
            <a:r>
              <a:rPr lang="en-AU" dirty="0" smtClean="0"/>
              <a:t> </a:t>
            </a:r>
            <a:r>
              <a:rPr lang="en-AU" dirty="0" err="1" smtClean="0"/>
              <a:t>zararli</a:t>
            </a:r>
            <a:r>
              <a:rPr lang="en-AU" dirty="0" smtClean="0"/>
              <a:t> </a:t>
            </a:r>
            <a:r>
              <a:rPr lang="en-AU" dirty="0" err="1" smtClean="0"/>
              <a:t>ekanligi</a:t>
            </a:r>
            <a:r>
              <a:rPr lang="en-AU" dirty="0" smtClean="0"/>
              <a:t> </a:t>
            </a:r>
            <a:r>
              <a:rPr lang="en-AU" dirty="0" err="1" smtClean="0"/>
              <a:t>isbotlangan</a:t>
            </a:r>
            <a:r>
              <a:rPr lang="en-AU" dirty="0" smtClean="0"/>
              <a:t> </a:t>
            </a:r>
            <a:r>
              <a:rPr lang="en-AU" dirty="0" err="1" smtClean="0"/>
              <a:t>bo'lsa-da</a:t>
            </a:r>
            <a:r>
              <a:rPr lang="en-AU" dirty="0" smtClean="0"/>
              <a:t>, </a:t>
            </a:r>
            <a:r>
              <a:rPr lang="en-AU" dirty="0" err="1" smtClean="0"/>
              <a:t>aksariyat</a:t>
            </a:r>
            <a:r>
              <a:rPr lang="en-AU" dirty="0" smtClean="0"/>
              <a:t> </a:t>
            </a:r>
            <a:r>
              <a:rPr lang="en-AU" dirty="0" err="1" smtClean="0"/>
              <a:t>mamlakatlar</a:t>
            </a:r>
            <a:r>
              <a:rPr lang="en-AU" dirty="0" smtClean="0"/>
              <a:t> uni </a:t>
            </a:r>
            <a:r>
              <a:rPr lang="en-AU" dirty="0" err="1" smtClean="0"/>
              <a:t>ishlatishda</a:t>
            </a:r>
            <a:r>
              <a:rPr lang="en-AU" dirty="0" smtClean="0"/>
              <a:t> </a:t>
            </a:r>
            <a:r>
              <a:rPr lang="en-AU" dirty="0" err="1" smtClean="0"/>
              <a:t>davom</a:t>
            </a:r>
            <a:r>
              <a:rPr lang="en-AU" dirty="0" smtClean="0"/>
              <a:t> </a:t>
            </a:r>
            <a:r>
              <a:rPr lang="en-AU" dirty="0" err="1" smtClean="0"/>
              <a:t>etmoqdalar</a:t>
            </a:r>
            <a:r>
              <a:rPr lang="en-AU" dirty="0" smtClean="0"/>
              <a:t>. U </a:t>
            </a:r>
            <a:r>
              <a:rPr lang="en-AU" dirty="0" err="1" smtClean="0"/>
              <a:t>kolbasa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go'sht</a:t>
            </a:r>
            <a:r>
              <a:rPr lang="en-AU" dirty="0" smtClean="0"/>
              <a:t> </a:t>
            </a:r>
            <a:r>
              <a:rPr lang="en-AU" dirty="0" err="1" smtClean="0"/>
              <a:t>mahsulotlarida</a:t>
            </a:r>
            <a:r>
              <a:rPr lang="en-AU" dirty="0" smtClean="0"/>
              <a:t> </a:t>
            </a:r>
            <a:r>
              <a:rPr lang="en-AU" dirty="0" err="1" smtClean="0"/>
              <a:t>uchraydi</a:t>
            </a:r>
            <a:r>
              <a:rPr lang="en-AU" dirty="0" smtClean="0"/>
              <a:t>; u </a:t>
            </a:r>
            <a:r>
              <a:rPr lang="en-AU" dirty="0" err="1" smtClean="0"/>
              <a:t>seld</a:t>
            </a:r>
            <a:r>
              <a:rPr lang="en-AU" dirty="0" smtClean="0"/>
              <a:t>, sprat, </a:t>
            </a:r>
            <a:r>
              <a:rPr lang="en-AU" dirty="0" err="1" smtClean="0"/>
              <a:t>füme</a:t>
            </a:r>
            <a:r>
              <a:rPr lang="en-AU" dirty="0" smtClean="0"/>
              <a:t> </a:t>
            </a:r>
            <a:r>
              <a:rPr lang="en-AU" dirty="0" err="1" smtClean="0"/>
              <a:t>baliq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pishloqda</a:t>
            </a:r>
            <a:r>
              <a:rPr lang="en-AU" dirty="0" smtClean="0"/>
              <a:t> </a:t>
            </a:r>
            <a:r>
              <a:rPr lang="en-AU" dirty="0" err="1" smtClean="0"/>
              <a:t>bo'lishi</a:t>
            </a:r>
            <a:r>
              <a:rPr lang="en-AU" dirty="0" smtClean="0"/>
              <a:t> </a:t>
            </a:r>
            <a:r>
              <a:rPr lang="en-AU" dirty="0" err="1" smtClean="0"/>
              <a:t>mumkin</a:t>
            </a:r>
            <a:r>
              <a:rPr lang="en-AU" dirty="0" smtClean="0"/>
              <a:t>. </a:t>
            </a:r>
            <a:r>
              <a:rPr lang="en-AU" dirty="0" err="1" smtClean="0"/>
              <a:t>Natriy</a:t>
            </a:r>
            <a:r>
              <a:rPr lang="en-AU" dirty="0" smtClean="0"/>
              <a:t> </a:t>
            </a:r>
            <a:r>
              <a:rPr lang="en-AU" dirty="0" err="1" smtClean="0"/>
              <a:t>nitrat</a:t>
            </a:r>
            <a:r>
              <a:rPr lang="en-AU" dirty="0" smtClean="0"/>
              <a:t> </a:t>
            </a:r>
            <a:r>
              <a:rPr lang="en-AU" dirty="0" err="1" smtClean="0"/>
              <a:t>xoletsistit</a:t>
            </a:r>
            <a:r>
              <a:rPr lang="en-AU" dirty="0" smtClean="0"/>
              <a:t>, </a:t>
            </a:r>
            <a:r>
              <a:rPr lang="en-AU" dirty="0" err="1" smtClean="0"/>
              <a:t>disbiyoz</a:t>
            </a:r>
            <a:r>
              <a:rPr lang="en-AU" dirty="0" smtClean="0"/>
              <a:t>, </a:t>
            </a:r>
            <a:r>
              <a:rPr lang="en-AU" dirty="0" err="1" smtClean="0"/>
              <a:t>jigar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ichak</a:t>
            </a:r>
            <a:r>
              <a:rPr lang="en-AU" dirty="0" smtClean="0"/>
              <a:t> </a:t>
            </a:r>
            <a:r>
              <a:rPr lang="en-AU" dirty="0" err="1" smtClean="0"/>
              <a:t>muammolari</a:t>
            </a:r>
            <a:r>
              <a:rPr lang="en-AU" dirty="0" smtClean="0"/>
              <a:t> </a:t>
            </a:r>
            <a:r>
              <a:rPr lang="en-AU" dirty="0" err="1" smtClean="0"/>
              <a:t>bilan</a:t>
            </a:r>
            <a:r>
              <a:rPr lang="en-AU" dirty="0" smtClean="0"/>
              <a:t> </a:t>
            </a:r>
            <a:r>
              <a:rPr lang="en-AU" dirty="0" err="1" smtClean="0"/>
              <a:t>og'riganlar</a:t>
            </a:r>
            <a:r>
              <a:rPr lang="en-AU" dirty="0" smtClean="0"/>
              <a:t> </a:t>
            </a:r>
            <a:r>
              <a:rPr lang="en-AU" dirty="0" err="1" smtClean="0"/>
              <a:t>uchun</a:t>
            </a:r>
            <a:r>
              <a:rPr lang="en-AU" dirty="0" smtClean="0"/>
              <a:t> </a:t>
            </a:r>
            <a:r>
              <a:rPr lang="en-AU" dirty="0" err="1" smtClean="0"/>
              <a:t>zararli</a:t>
            </a:r>
            <a:r>
              <a:rPr lang="en-AU" dirty="0" smtClean="0"/>
              <a:t>. </a:t>
            </a:r>
            <a:r>
              <a:rPr lang="en-AU" dirty="0" err="1" smtClean="0"/>
              <a:t>Tanada</a:t>
            </a:r>
            <a:r>
              <a:rPr lang="en-AU" dirty="0" smtClean="0"/>
              <a:t> </a:t>
            </a:r>
            <a:r>
              <a:rPr lang="en-AU" dirty="0" err="1" smtClean="0"/>
              <a:t>bo'lganidan</a:t>
            </a:r>
            <a:r>
              <a:rPr lang="en-AU" dirty="0" smtClean="0"/>
              <a:t> </a:t>
            </a:r>
            <a:r>
              <a:rPr lang="en-AU" dirty="0" err="1" smtClean="0"/>
              <a:t>so'ng</a:t>
            </a:r>
            <a:r>
              <a:rPr lang="en-AU" dirty="0" smtClean="0"/>
              <a:t>, </a:t>
            </a:r>
            <a:r>
              <a:rPr lang="en-AU" dirty="0" err="1" smtClean="0"/>
              <a:t>modda</a:t>
            </a:r>
            <a:r>
              <a:rPr lang="en-AU" dirty="0" smtClean="0"/>
              <a:t> </a:t>
            </a:r>
            <a:r>
              <a:rPr lang="en-AU" dirty="0" err="1" smtClean="0"/>
              <a:t>kuchli</a:t>
            </a:r>
            <a:r>
              <a:rPr lang="en-AU" dirty="0" smtClean="0"/>
              <a:t> </a:t>
            </a:r>
            <a:r>
              <a:rPr lang="en-AU" dirty="0" err="1" smtClean="0"/>
              <a:t>kanserogenlarga</a:t>
            </a:r>
            <a:r>
              <a:rPr lang="en-AU" dirty="0" smtClean="0"/>
              <a:t> </a:t>
            </a:r>
            <a:r>
              <a:rPr lang="en-AU" dirty="0" err="1" smtClean="0"/>
              <a:t>aylanadi</a:t>
            </a:r>
            <a:r>
              <a:rPr lang="en-A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E250 </a:t>
            </a:r>
            <a:r>
              <a:rPr lang="en-AU" dirty="0" err="1" smtClean="0"/>
              <a:t>nomi</a:t>
            </a:r>
            <a:r>
              <a:rPr lang="en-AU" dirty="0" smtClean="0"/>
              <a:t> </a:t>
            </a:r>
            <a:r>
              <a:rPr lang="en-AU" dirty="0" err="1" smtClean="0"/>
              <a:t>bilan</a:t>
            </a:r>
            <a:r>
              <a:rPr lang="en-AU" dirty="0" smtClean="0"/>
              <a:t> </a:t>
            </a:r>
            <a:r>
              <a:rPr lang="en-AU" dirty="0" err="1" smtClean="0"/>
              <a:t>mashhur</a:t>
            </a:r>
            <a:r>
              <a:rPr lang="en-AU" dirty="0" smtClean="0"/>
              <a:t> </a:t>
            </a:r>
            <a:r>
              <a:rPr lang="en-AU" dirty="0" err="1" smtClean="0"/>
              <a:t>bo'lgan</a:t>
            </a:r>
            <a:r>
              <a:rPr lang="en-AU" dirty="0" smtClean="0"/>
              <a:t> </a:t>
            </a:r>
            <a:r>
              <a:rPr lang="en-AU" dirty="0" err="1" smtClean="0"/>
              <a:t>go'sht</a:t>
            </a:r>
            <a:r>
              <a:rPr lang="en-AU" dirty="0" smtClean="0"/>
              <a:t> </a:t>
            </a:r>
            <a:r>
              <a:rPr lang="en-AU" dirty="0" err="1" smtClean="0"/>
              <a:t>va</a:t>
            </a:r>
            <a:r>
              <a:rPr lang="en-AU" dirty="0" smtClean="0"/>
              <a:t> </a:t>
            </a:r>
            <a:r>
              <a:rPr lang="en-AU" dirty="0" err="1" smtClean="0"/>
              <a:t>kolbasa</a:t>
            </a:r>
            <a:r>
              <a:rPr lang="en-AU" dirty="0" smtClean="0"/>
              <a:t> </a:t>
            </a:r>
            <a:r>
              <a:rPr lang="en-AU" dirty="0" err="1" smtClean="0"/>
              <a:t>sanoatida</a:t>
            </a:r>
            <a:r>
              <a:rPr lang="en-AU" dirty="0" smtClean="0"/>
              <a:t> </a:t>
            </a:r>
            <a:r>
              <a:rPr lang="en-AU" dirty="0" err="1" smtClean="0"/>
              <a:t>juda</a:t>
            </a:r>
            <a:r>
              <a:rPr lang="en-AU" dirty="0" smtClean="0"/>
              <a:t> </a:t>
            </a:r>
            <a:r>
              <a:rPr lang="en-AU" dirty="0" err="1" smtClean="0"/>
              <a:t>talab</a:t>
            </a:r>
            <a:r>
              <a:rPr lang="en-AU" dirty="0" smtClean="0"/>
              <a:t> </a:t>
            </a:r>
            <a:r>
              <a:rPr lang="en-AU" dirty="0" err="1" smtClean="0"/>
              <a:t>qilinadigan</a:t>
            </a:r>
            <a:r>
              <a:rPr lang="en-AU" dirty="0" smtClean="0"/>
              <a:t> </a:t>
            </a:r>
            <a:r>
              <a:rPr lang="en-AU" dirty="0" err="1" smtClean="0"/>
              <a:t>natriy</a:t>
            </a:r>
            <a:r>
              <a:rPr lang="en-AU" dirty="0" smtClean="0"/>
              <a:t> </a:t>
            </a:r>
            <a:r>
              <a:rPr lang="en-AU" dirty="0" err="1" smtClean="0"/>
              <a:t>nitrat</a:t>
            </a:r>
            <a:r>
              <a:rPr lang="en-AU" dirty="0" smtClean="0"/>
              <a:t>, </a:t>
            </a:r>
            <a:r>
              <a:rPr lang="en-AU" dirty="0" err="1" smtClean="0"/>
              <a:t>unchalik</a:t>
            </a:r>
            <a:r>
              <a:rPr lang="en-AU" dirty="0" smtClean="0"/>
              <a:t> </a:t>
            </a:r>
            <a:r>
              <a:rPr lang="en-AU" dirty="0" err="1" smtClean="0"/>
              <a:t>xavfsiz</a:t>
            </a:r>
            <a:r>
              <a:rPr lang="en-AU" dirty="0" smtClean="0"/>
              <a:t> </a:t>
            </a:r>
            <a:r>
              <a:rPr lang="en-AU" dirty="0" err="1" smtClean="0"/>
              <a:t>emasligiga</a:t>
            </a:r>
            <a:r>
              <a:rPr lang="en-AU" dirty="0" smtClean="0"/>
              <a:t> </a:t>
            </a:r>
            <a:r>
              <a:rPr lang="en-AU" dirty="0" err="1" smtClean="0"/>
              <a:t>qaramay</a:t>
            </a:r>
            <a:r>
              <a:rPr lang="en-AU" dirty="0" smtClean="0"/>
              <a:t>, </a:t>
            </a:r>
            <a:r>
              <a:rPr lang="en-AU" dirty="0" err="1" smtClean="0"/>
              <a:t>xavfli</a:t>
            </a:r>
            <a:r>
              <a:rPr lang="en-AU" dirty="0" smtClean="0"/>
              <a:t> </a:t>
            </a:r>
            <a:r>
              <a:rPr lang="en-AU" dirty="0" err="1" smtClean="0"/>
              <a:t>kasallik</a:t>
            </a:r>
            <a:r>
              <a:rPr lang="en-AU" dirty="0" smtClean="0"/>
              <a:t> - </a:t>
            </a:r>
            <a:r>
              <a:rPr lang="en-AU" dirty="0" err="1" smtClean="0"/>
              <a:t>botulizm</a:t>
            </a:r>
            <a:r>
              <a:rPr lang="en-AU" dirty="0" smtClean="0"/>
              <a:t> </a:t>
            </a:r>
            <a:r>
              <a:rPr lang="en-AU" dirty="0" err="1" smtClean="0"/>
              <a:t>rivojlanishiga</a:t>
            </a:r>
            <a:r>
              <a:rPr lang="en-AU" dirty="0" smtClean="0"/>
              <a:t> </a:t>
            </a:r>
            <a:r>
              <a:rPr lang="en-AU" dirty="0" err="1" smtClean="0"/>
              <a:t>to'sqinlik</a:t>
            </a:r>
            <a:r>
              <a:rPr lang="en-AU" dirty="0" smtClean="0"/>
              <a:t> </a:t>
            </a:r>
            <a:r>
              <a:rPr lang="en-AU" dirty="0" err="1" smtClean="0"/>
              <a:t>qiladi</a:t>
            </a:r>
            <a:r>
              <a:rPr lang="en-AU" smtClean="0"/>
              <a:t>.</a:t>
            </a:r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180</TotalTime>
  <Words>788</Words>
  <Application>Microsoft Office PowerPoint</Application>
  <PresentationFormat>Экран (4:3)</PresentationFormat>
  <Paragraphs>56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Солнцестояние</vt:lpstr>
      <vt:lpstr>4-MAVZU. OZIQ-OVQAT QO’SHIMCHALARI XAVFSIZLIGINI BAHOLASH VA ULARNI QO’LLASHDAGI NAZORAT </vt:lpstr>
      <vt:lpstr>Слайд 2</vt:lpstr>
      <vt:lpstr>Слайд 3</vt:lpstr>
      <vt:lpstr>Слайд 4</vt:lpstr>
      <vt:lpstr>Oziq-ovqat qo'shimchalarini kodlar bo'yicha tasnifi </vt:lpstr>
      <vt:lpstr>Слайд 6</vt:lpstr>
      <vt:lpstr>Oziq-ovqat qo'shimchalarini ishlatish bo'yicha tasniflash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Neytral oziq-ovqat qo'shimchalari nisbatan zararsizdir </vt:lpstr>
      <vt:lpstr>Zararli oziq-ovqat qo'shimchalari </vt:lpstr>
      <vt:lpstr>Слайд 21</vt:lpstr>
      <vt:lpstr>Слайд 22</vt:lpstr>
      <vt:lpstr>Слайд 23</vt:lpstr>
      <vt:lpstr>Слайд 24</vt:lpstr>
      <vt:lpstr>Слайд 25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ar</dc:creator>
  <cp:lastModifiedBy>ar</cp:lastModifiedBy>
  <cp:revision>20</cp:revision>
  <dcterms:created xsi:type="dcterms:W3CDTF">2021-03-12T03:36:06Z</dcterms:created>
  <dcterms:modified xsi:type="dcterms:W3CDTF">2021-03-12T07:12:08Z</dcterms:modified>
</cp:coreProperties>
</file>